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98" r:id="rId3"/>
    <p:sldId id="311" r:id="rId4"/>
    <p:sldId id="269" r:id="rId5"/>
    <p:sldId id="270" r:id="rId6"/>
    <p:sldId id="283" r:id="rId7"/>
    <p:sldId id="312" r:id="rId8"/>
    <p:sldId id="272" r:id="rId9"/>
    <p:sldId id="284" r:id="rId10"/>
    <p:sldId id="293" r:id="rId11"/>
    <p:sldId id="294" r:id="rId12"/>
    <p:sldId id="295" r:id="rId13"/>
    <p:sldId id="296" r:id="rId14"/>
    <p:sldId id="292" r:id="rId15"/>
    <p:sldId id="313" r:id="rId16"/>
    <p:sldId id="300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AD41"/>
    <a:srgbClr val="EA4F4C"/>
    <a:srgbClr val="B33B3A"/>
    <a:srgbClr val="1E2C57"/>
    <a:srgbClr val="EE753C"/>
    <a:srgbClr val="2B2F4A"/>
    <a:srgbClr val="1B2D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24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sa Bloßfeld" userId="433163b08361c32e" providerId="LiveId" clId="{0940E10E-F564-4196-8F8A-31C47FBCB063}"/>
    <pc:docChg chg="undo redo custSel addSld delSld modSld sldOrd">
      <pc:chgData name="Lisa Bloßfeld" userId="433163b08361c32e" providerId="LiveId" clId="{0940E10E-F564-4196-8F8A-31C47FBCB063}" dt="2021-05-23T18:35:22.669" v="12322" actId="20577"/>
      <pc:docMkLst>
        <pc:docMk/>
      </pc:docMkLst>
      <pc:sldChg chg="del">
        <pc:chgData name="Lisa Bloßfeld" userId="433163b08361c32e" providerId="LiveId" clId="{0940E10E-F564-4196-8F8A-31C47FBCB063}" dt="2021-05-21T18:06:30.716" v="69" actId="47"/>
        <pc:sldMkLst>
          <pc:docMk/>
          <pc:sldMk cId="222439582" sldId="256"/>
        </pc:sldMkLst>
      </pc:sldChg>
      <pc:sldChg chg="modSp mod">
        <pc:chgData name="Lisa Bloßfeld" userId="433163b08361c32e" providerId="LiveId" clId="{0940E10E-F564-4196-8F8A-31C47FBCB063}" dt="2021-05-21T18:06:15.989" v="67" actId="20577"/>
        <pc:sldMkLst>
          <pc:docMk/>
          <pc:sldMk cId="1635330965" sldId="258"/>
        </pc:sldMkLst>
        <pc:spChg chg="mod">
          <ac:chgData name="Lisa Bloßfeld" userId="433163b08361c32e" providerId="LiveId" clId="{0940E10E-F564-4196-8F8A-31C47FBCB063}" dt="2021-05-21T18:06:15.989" v="67" actId="20577"/>
          <ac:spMkLst>
            <pc:docMk/>
            <pc:sldMk cId="1635330965" sldId="258"/>
            <ac:spMk id="10" creationId="{AD620D79-BDCD-4DBB-BABF-EC405B7D0C6F}"/>
          </ac:spMkLst>
        </pc:spChg>
      </pc:sldChg>
      <pc:sldChg chg="ord">
        <pc:chgData name="Lisa Bloßfeld" userId="433163b08361c32e" providerId="LiveId" clId="{0940E10E-F564-4196-8F8A-31C47FBCB063}" dt="2021-05-23T18:11:18.013" v="11893"/>
        <pc:sldMkLst>
          <pc:docMk/>
          <pc:sldMk cId="71946833" sldId="262"/>
        </pc:sldMkLst>
      </pc:sldChg>
      <pc:sldChg chg="add">
        <pc:chgData name="Lisa Bloßfeld" userId="433163b08361c32e" providerId="LiveId" clId="{0940E10E-F564-4196-8F8A-31C47FBCB063}" dt="2021-05-21T18:06:27.666" v="68" actId="2890"/>
        <pc:sldMkLst>
          <pc:docMk/>
          <pc:sldMk cId="3095517195" sldId="264"/>
        </pc:sldMkLst>
      </pc:sldChg>
      <pc:sldChg chg="modSp add mod ord">
        <pc:chgData name="Lisa Bloßfeld" userId="433163b08361c32e" providerId="LiveId" clId="{0940E10E-F564-4196-8F8A-31C47FBCB063}" dt="2021-05-21T18:18:55.001" v="1580" actId="20577"/>
        <pc:sldMkLst>
          <pc:docMk/>
          <pc:sldMk cId="3176808206" sldId="265"/>
        </pc:sldMkLst>
        <pc:spChg chg="mod">
          <ac:chgData name="Lisa Bloßfeld" userId="433163b08361c32e" providerId="LiveId" clId="{0940E10E-F564-4196-8F8A-31C47FBCB063}" dt="2021-05-21T18:06:43.307" v="90" actId="20577"/>
          <ac:spMkLst>
            <pc:docMk/>
            <pc:sldMk cId="3176808206" sldId="265"/>
            <ac:spMk id="2" creationId="{063FB43D-A44E-4762-8131-5782E0E1A924}"/>
          </ac:spMkLst>
        </pc:spChg>
        <pc:spChg chg="mod">
          <ac:chgData name="Lisa Bloßfeld" userId="433163b08361c32e" providerId="LiveId" clId="{0940E10E-F564-4196-8F8A-31C47FBCB063}" dt="2021-05-21T18:18:55.001" v="1580" actId="20577"/>
          <ac:spMkLst>
            <pc:docMk/>
            <pc:sldMk cId="3176808206" sldId="265"/>
            <ac:spMk id="9" creationId="{C530146C-4051-4590-B111-994128304814}"/>
          </ac:spMkLst>
        </pc:spChg>
      </pc:sldChg>
      <pc:sldChg chg="addSp delSp modSp add mod">
        <pc:chgData name="Lisa Bloßfeld" userId="433163b08361c32e" providerId="LiveId" clId="{0940E10E-F564-4196-8F8A-31C47FBCB063}" dt="2021-05-22T18:53:44.335" v="8549" actId="20577"/>
        <pc:sldMkLst>
          <pc:docMk/>
          <pc:sldMk cId="2892749870" sldId="266"/>
        </pc:sldMkLst>
        <pc:spChg chg="del mod">
          <ac:chgData name="Lisa Bloßfeld" userId="433163b08361c32e" providerId="LiveId" clId="{0940E10E-F564-4196-8F8A-31C47FBCB063}" dt="2021-05-22T16:59:48.989" v="2561" actId="478"/>
          <ac:spMkLst>
            <pc:docMk/>
            <pc:sldMk cId="2892749870" sldId="266"/>
            <ac:spMk id="2" creationId="{063FB43D-A44E-4762-8131-5782E0E1A924}"/>
          </ac:spMkLst>
        </pc:spChg>
        <pc:spChg chg="add mod">
          <ac:chgData name="Lisa Bloßfeld" userId="433163b08361c32e" providerId="LiveId" clId="{0940E10E-F564-4196-8F8A-31C47FBCB063}" dt="2021-05-22T17:14:05.062" v="2691" actId="1037"/>
          <ac:spMkLst>
            <pc:docMk/>
            <pc:sldMk cId="2892749870" sldId="266"/>
            <ac:spMk id="2" creationId="{DE00ABF9-293A-4BE3-8B0B-8909CCA5ECD5}"/>
          </ac:spMkLst>
        </pc:spChg>
        <pc:spChg chg="add del mod">
          <ac:chgData name="Lisa Bloßfeld" userId="433163b08361c32e" providerId="LiveId" clId="{0940E10E-F564-4196-8F8A-31C47FBCB063}" dt="2021-05-22T16:45:34.875" v="2353" actId="478"/>
          <ac:spMkLst>
            <pc:docMk/>
            <pc:sldMk cId="2892749870" sldId="266"/>
            <ac:spMk id="4" creationId="{3FC14BA3-B94F-4AEC-AA77-AFD774D4788E}"/>
          </ac:spMkLst>
        </pc:spChg>
        <pc:spChg chg="add del mod">
          <ac:chgData name="Lisa Bloßfeld" userId="433163b08361c32e" providerId="LiveId" clId="{0940E10E-F564-4196-8F8A-31C47FBCB063}" dt="2021-05-22T17:38:43.327" v="4196" actId="478"/>
          <ac:spMkLst>
            <pc:docMk/>
            <pc:sldMk cId="2892749870" sldId="266"/>
            <ac:spMk id="5" creationId="{98F28D4F-A501-472A-9DBD-58488D960567}"/>
          </ac:spMkLst>
        </pc:spChg>
        <pc:spChg chg="add del mod">
          <ac:chgData name="Lisa Bloßfeld" userId="433163b08361c32e" providerId="LiveId" clId="{0940E10E-F564-4196-8F8A-31C47FBCB063}" dt="2021-05-22T17:01:43.353" v="2582" actId="478"/>
          <ac:spMkLst>
            <pc:docMk/>
            <pc:sldMk cId="2892749870" sldId="266"/>
            <ac:spMk id="7" creationId="{72822E92-7EC1-4B9E-8BDA-499958534FDD}"/>
          </ac:spMkLst>
        </pc:spChg>
        <pc:spChg chg="add del mod">
          <ac:chgData name="Lisa Bloßfeld" userId="433163b08361c32e" providerId="LiveId" clId="{0940E10E-F564-4196-8F8A-31C47FBCB063}" dt="2021-05-22T17:34:51.367" v="4184" actId="478"/>
          <ac:spMkLst>
            <pc:docMk/>
            <pc:sldMk cId="2892749870" sldId="266"/>
            <ac:spMk id="7" creationId="{D81AFCDB-807C-4603-B763-0F2EF1D0867D}"/>
          </ac:spMkLst>
        </pc:spChg>
        <pc:spChg chg="mod">
          <ac:chgData name="Lisa Bloßfeld" userId="433163b08361c32e" providerId="LiveId" clId="{0940E10E-F564-4196-8F8A-31C47FBCB063}" dt="2021-05-22T18:53:44.335" v="8549" actId="20577"/>
          <ac:spMkLst>
            <pc:docMk/>
            <pc:sldMk cId="2892749870" sldId="266"/>
            <ac:spMk id="9" creationId="{C530146C-4051-4590-B111-994128304814}"/>
          </ac:spMkLst>
        </pc:spChg>
        <pc:spChg chg="add del mod">
          <ac:chgData name="Lisa Bloßfeld" userId="433163b08361c32e" providerId="LiveId" clId="{0940E10E-F564-4196-8F8A-31C47FBCB063}" dt="2021-05-22T17:15:44.168" v="2701" actId="1076"/>
          <ac:spMkLst>
            <pc:docMk/>
            <pc:sldMk cId="2892749870" sldId="266"/>
            <ac:spMk id="10" creationId="{A5CF96BB-0CED-4C10-8051-030257E57577}"/>
          </ac:spMkLst>
        </pc:spChg>
        <pc:spChg chg="add mod">
          <ac:chgData name="Lisa Bloßfeld" userId="433163b08361c32e" providerId="LiveId" clId="{0940E10E-F564-4196-8F8A-31C47FBCB063}" dt="2021-05-22T17:12:54.975" v="2672" actId="20577"/>
          <ac:spMkLst>
            <pc:docMk/>
            <pc:sldMk cId="2892749870" sldId="266"/>
            <ac:spMk id="11" creationId="{67BEB674-9AF0-4A84-AD88-8BAA02DDFA28}"/>
          </ac:spMkLst>
        </pc:spChg>
        <pc:spChg chg="add mod">
          <ac:chgData name="Lisa Bloßfeld" userId="433163b08361c32e" providerId="LiveId" clId="{0940E10E-F564-4196-8F8A-31C47FBCB063}" dt="2021-05-22T18:18:44.401" v="6681" actId="20577"/>
          <ac:spMkLst>
            <pc:docMk/>
            <pc:sldMk cId="2892749870" sldId="266"/>
            <ac:spMk id="12" creationId="{F7CF77D8-953C-4D38-B5AD-3959D86ACEFD}"/>
          </ac:spMkLst>
        </pc:spChg>
        <pc:spChg chg="add del mod">
          <ac:chgData name="Lisa Bloßfeld" userId="433163b08361c32e" providerId="LiveId" clId="{0940E10E-F564-4196-8F8A-31C47FBCB063}" dt="2021-05-22T17:38:40.271" v="4194" actId="478"/>
          <ac:spMkLst>
            <pc:docMk/>
            <pc:sldMk cId="2892749870" sldId="266"/>
            <ac:spMk id="13" creationId="{ADB16708-B9EF-4706-95FA-25AA13C9CF2E}"/>
          </ac:spMkLst>
        </pc:spChg>
        <pc:spChg chg="add mod">
          <ac:chgData name="Lisa Bloßfeld" userId="433163b08361c32e" providerId="LiveId" clId="{0940E10E-F564-4196-8F8A-31C47FBCB063}" dt="2021-05-22T17:38:11.953" v="4186" actId="1076"/>
          <ac:spMkLst>
            <pc:docMk/>
            <pc:sldMk cId="2892749870" sldId="266"/>
            <ac:spMk id="16" creationId="{E0F7D41B-3A4B-4A9E-8640-0B5D524A2224}"/>
          </ac:spMkLst>
        </pc:spChg>
        <pc:picChg chg="add del mod">
          <ac:chgData name="Lisa Bloßfeld" userId="433163b08361c32e" providerId="LiveId" clId="{0940E10E-F564-4196-8F8A-31C47FBCB063}" dt="2021-05-22T17:38:36.676" v="4193" actId="478"/>
          <ac:picMkLst>
            <pc:docMk/>
            <pc:sldMk cId="2892749870" sldId="266"/>
            <ac:picMk id="4" creationId="{2CABD079-C2CD-40B8-99F2-B7A516ECFCA5}"/>
          </ac:picMkLst>
        </pc:picChg>
        <pc:picChg chg="add del mod modCrop">
          <ac:chgData name="Lisa Bloßfeld" userId="433163b08361c32e" providerId="LiveId" clId="{0940E10E-F564-4196-8F8A-31C47FBCB063}" dt="2021-05-22T16:53:51.886" v="2490" actId="21"/>
          <ac:picMkLst>
            <pc:docMk/>
            <pc:sldMk cId="2892749870" sldId="266"/>
            <ac:picMk id="5" creationId="{B01B9AF4-ABC8-42EA-8A22-3A6D2AFDE62B}"/>
          </ac:picMkLst>
        </pc:picChg>
        <pc:picChg chg="add del mod">
          <ac:chgData name="Lisa Bloßfeld" userId="433163b08361c32e" providerId="LiveId" clId="{0940E10E-F564-4196-8F8A-31C47FBCB063}" dt="2021-05-22T17:38:27.811" v="4191" actId="478"/>
          <ac:picMkLst>
            <pc:docMk/>
            <pc:sldMk cId="2892749870" sldId="266"/>
            <ac:picMk id="8" creationId="{F5049057-554D-40FF-A399-916233740D1D}"/>
          </ac:picMkLst>
        </pc:picChg>
        <pc:picChg chg="add del mod">
          <ac:chgData name="Lisa Bloßfeld" userId="433163b08361c32e" providerId="LiveId" clId="{0940E10E-F564-4196-8F8A-31C47FBCB063}" dt="2021-05-22T17:39:28.642" v="4201" actId="478"/>
          <ac:picMkLst>
            <pc:docMk/>
            <pc:sldMk cId="2892749870" sldId="266"/>
            <ac:picMk id="15" creationId="{8A2DDF35-FE6E-4374-9297-D272DA7BB36E}"/>
          </ac:picMkLst>
        </pc:picChg>
      </pc:sldChg>
      <pc:sldChg chg="modSp add del mod">
        <pc:chgData name="Lisa Bloßfeld" userId="433163b08361c32e" providerId="LiveId" clId="{0940E10E-F564-4196-8F8A-31C47FBCB063}" dt="2021-05-23T18:10:02.552" v="11890" actId="47"/>
        <pc:sldMkLst>
          <pc:docMk/>
          <pc:sldMk cId="2908449295" sldId="267"/>
        </pc:sldMkLst>
        <pc:spChg chg="mod">
          <ac:chgData name="Lisa Bloßfeld" userId="433163b08361c32e" providerId="LiveId" clId="{0940E10E-F564-4196-8F8A-31C47FBCB063}" dt="2021-05-21T18:19:33.524" v="1624" actId="20577"/>
          <ac:spMkLst>
            <pc:docMk/>
            <pc:sldMk cId="2908449295" sldId="267"/>
            <ac:spMk id="2" creationId="{063FB43D-A44E-4762-8131-5782E0E1A924}"/>
          </ac:spMkLst>
        </pc:spChg>
        <pc:spChg chg="mod">
          <ac:chgData name="Lisa Bloßfeld" userId="433163b08361c32e" providerId="LiveId" clId="{0940E10E-F564-4196-8F8A-31C47FBCB063}" dt="2021-05-21T18:22:43.604" v="2187" actId="20577"/>
          <ac:spMkLst>
            <pc:docMk/>
            <pc:sldMk cId="2908449295" sldId="267"/>
            <ac:spMk id="9" creationId="{C530146C-4051-4590-B111-994128304814}"/>
          </ac:spMkLst>
        </pc:spChg>
      </pc:sldChg>
      <pc:sldChg chg="addSp delSp modSp add mod">
        <pc:chgData name="Lisa Bloßfeld" userId="433163b08361c32e" providerId="LiveId" clId="{0940E10E-F564-4196-8F8A-31C47FBCB063}" dt="2021-05-22T17:14:54.125" v="2699" actId="20577"/>
        <pc:sldMkLst>
          <pc:docMk/>
          <pc:sldMk cId="2444942520" sldId="268"/>
        </pc:sldMkLst>
        <pc:spChg chg="del mod">
          <ac:chgData name="Lisa Bloßfeld" userId="433163b08361c32e" providerId="LiveId" clId="{0940E10E-F564-4196-8F8A-31C47FBCB063}" dt="2021-05-22T16:48:21.156" v="2374" actId="21"/>
          <ac:spMkLst>
            <pc:docMk/>
            <pc:sldMk cId="2444942520" sldId="268"/>
            <ac:spMk id="2" creationId="{063FB43D-A44E-4762-8131-5782E0E1A924}"/>
          </ac:spMkLst>
        </pc:spChg>
        <pc:spChg chg="add mod">
          <ac:chgData name="Lisa Bloßfeld" userId="433163b08361c32e" providerId="LiveId" clId="{0940E10E-F564-4196-8F8A-31C47FBCB063}" dt="2021-05-22T16:57:11.103" v="2509" actId="14100"/>
          <ac:spMkLst>
            <pc:docMk/>
            <pc:sldMk cId="2444942520" sldId="268"/>
            <ac:spMk id="3" creationId="{2EF6C4EA-77F9-4F32-9D2E-5A1AC1E675E4}"/>
          </ac:spMkLst>
        </pc:spChg>
        <pc:spChg chg="add del mod">
          <ac:chgData name="Lisa Bloßfeld" userId="433163b08361c32e" providerId="LiveId" clId="{0940E10E-F564-4196-8F8A-31C47FBCB063}" dt="2021-05-22T16:48:21.156" v="2374" actId="21"/>
          <ac:spMkLst>
            <pc:docMk/>
            <pc:sldMk cId="2444942520" sldId="268"/>
            <ac:spMk id="4" creationId="{7D0CBB5D-E3E7-4892-A4B1-DB03AEC27E67}"/>
          </ac:spMkLst>
        </pc:spChg>
        <pc:spChg chg="add mod">
          <ac:chgData name="Lisa Bloßfeld" userId="433163b08361c32e" providerId="LiveId" clId="{0940E10E-F564-4196-8F8A-31C47FBCB063}" dt="2021-05-22T17:14:54.125" v="2699" actId="20577"/>
          <ac:spMkLst>
            <pc:docMk/>
            <pc:sldMk cId="2444942520" sldId="268"/>
            <ac:spMk id="7" creationId="{7BB11345-4320-4BDF-B251-3CCF218C4236}"/>
          </ac:spMkLst>
        </pc:spChg>
        <pc:spChg chg="del mod">
          <ac:chgData name="Lisa Bloßfeld" userId="433163b08361c32e" providerId="LiveId" clId="{0940E10E-F564-4196-8F8A-31C47FBCB063}" dt="2021-05-22T16:37:12.354" v="2190" actId="478"/>
          <ac:spMkLst>
            <pc:docMk/>
            <pc:sldMk cId="2444942520" sldId="268"/>
            <ac:spMk id="9" creationId="{C530146C-4051-4590-B111-994128304814}"/>
          </ac:spMkLst>
        </pc:spChg>
        <pc:spChg chg="add del mod">
          <ac:chgData name="Lisa Bloßfeld" userId="433163b08361c32e" providerId="LiveId" clId="{0940E10E-F564-4196-8F8A-31C47FBCB063}" dt="2021-05-22T16:52:34.142" v="2482" actId="478"/>
          <ac:spMkLst>
            <pc:docMk/>
            <pc:sldMk cId="2444942520" sldId="268"/>
            <ac:spMk id="10" creationId="{7EF6AA02-A69B-43D0-BF67-ECEC13926131}"/>
          </ac:spMkLst>
        </pc:spChg>
        <pc:spChg chg="add del mod">
          <ac:chgData name="Lisa Bloßfeld" userId="433163b08361c32e" providerId="LiveId" clId="{0940E10E-F564-4196-8F8A-31C47FBCB063}" dt="2021-05-22T16:56:17.663" v="2503" actId="478"/>
          <ac:spMkLst>
            <pc:docMk/>
            <pc:sldMk cId="2444942520" sldId="268"/>
            <ac:spMk id="11" creationId="{D2CAD4F1-AB48-43F0-83E0-6695362E4A96}"/>
          </ac:spMkLst>
        </pc:spChg>
        <pc:spChg chg="add mod">
          <ac:chgData name="Lisa Bloßfeld" userId="433163b08361c32e" providerId="LiveId" clId="{0940E10E-F564-4196-8F8A-31C47FBCB063}" dt="2021-05-22T16:57:17.009" v="2511" actId="1076"/>
          <ac:spMkLst>
            <pc:docMk/>
            <pc:sldMk cId="2444942520" sldId="268"/>
            <ac:spMk id="13" creationId="{0A07F2EA-90D9-4DB0-AED2-BCB228CE969C}"/>
          </ac:spMkLst>
        </pc:spChg>
        <pc:spChg chg="add mod">
          <ac:chgData name="Lisa Bloßfeld" userId="433163b08361c32e" providerId="LiveId" clId="{0940E10E-F564-4196-8F8A-31C47FBCB063}" dt="2021-05-22T16:57:27.623" v="2513" actId="1076"/>
          <ac:spMkLst>
            <pc:docMk/>
            <pc:sldMk cId="2444942520" sldId="268"/>
            <ac:spMk id="14" creationId="{2E45A183-C1C4-4B1F-B2A0-F19EC452A895}"/>
          </ac:spMkLst>
        </pc:spChg>
        <pc:spChg chg="add mod">
          <ac:chgData name="Lisa Bloßfeld" userId="433163b08361c32e" providerId="LiveId" clId="{0940E10E-F564-4196-8F8A-31C47FBCB063}" dt="2021-05-22T16:58:25.096" v="2530" actId="20577"/>
          <ac:spMkLst>
            <pc:docMk/>
            <pc:sldMk cId="2444942520" sldId="268"/>
            <ac:spMk id="15" creationId="{4C276BB5-F432-4F6E-9B0F-E107BE60578D}"/>
          </ac:spMkLst>
        </pc:spChg>
        <pc:picChg chg="add del mod">
          <ac:chgData name="Lisa Bloßfeld" userId="433163b08361c32e" providerId="LiveId" clId="{0940E10E-F564-4196-8F8A-31C47FBCB063}" dt="2021-05-22T16:49:24.040" v="2468" actId="478"/>
          <ac:picMkLst>
            <pc:docMk/>
            <pc:sldMk cId="2444942520" sldId="268"/>
            <ac:picMk id="5" creationId="{F254AF46-7A2C-4F20-9BEF-4BB482A6D600}"/>
          </ac:picMkLst>
        </pc:picChg>
        <pc:picChg chg="add del mod">
          <ac:chgData name="Lisa Bloßfeld" userId="433163b08361c32e" providerId="LiveId" clId="{0940E10E-F564-4196-8F8A-31C47FBCB063}" dt="2021-05-22T16:48:11.574" v="2371" actId="478"/>
          <ac:picMkLst>
            <pc:docMk/>
            <pc:sldMk cId="2444942520" sldId="268"/>
            <ac:picMk id="6" creationId="{4545E6C7-1BCD-4698-BE7C-6DCAE434A79C}"/>
          </ac:picMkLst>
        </pc:picChg>
        <pc:picChg chg="add del mod">
          <ac:chgData name="Lisa Bloßfeld" userId="433163b08361c32e" providerId="LiveId" clId="{0940E10E-F564-4196-8F8A-31C47FBCB063}" dt="2021-05-22T16:54:00.308" v="2493" actId="478"/>
          <ac:picMkLst>
            <pc:docMk/>
            <pc:sldMk cId="2444942520" sldId="268"/>
            <ac:picMk id="12" creationId="{2C0127F8-DF93-4EC9-8C89-078D91134DE5}"/>
          </ac:picMkLst>
        </pc:picChg>
        <pc:picChg chg="add del mod">
          <ac:chgData name="Lisa Bloßfeld" userId="433163b08361c32e" providerId="LiveId" clId="{0940E10E-F564-4196-8F8A-31C47FBCB063}" dt="2021-05-22T16:55:51.449" v="2498" actId="478"/>
          <ac:picMkLst>
            <pc:docMk/>
            <pc:sldMk cId="2444942520" sldId="268"/>
            <ac:picMk id="1026" creationId="{7B088A4C-8A4C-4796-ADC1-864DB51B363E}"/>
          </ac:picMkLst>
        </pc:picChg>
      </pc:sldChg>
      <pc:sldChg chg="addSp delSp modSp add mod">
        <pc:chgData name="Lisa Bloßfeld" userId="433163b08361c32e" providerId="LiveId" clId="{0940E10E-F564-4196-8F8A-31C47FBCB063}" dt="2021-05-23T17:39:16.091" v="8817" actId="20577"/>
        <pc:sldMkLst>
          <pc:docMk/>
          <pc:sldMk cId="2922329361" sldId="269"/>
        </pc:sldMkLst>
        <pc:spChg chg="mod">
          <ac:chgData name="Lisa Bloßfeld" userId="433163b08361c32e" providerId="LiveId" clId="{0940E10E-F564-4196-8F8A-31C47FBCB063}" dt="2021-05-22T17:41:10.351" v="4212" actId="20577"/>
          <ac:spMkLst>
            <pc:docMk/>
            <pc:sldMk cId="2922329361" sldId="269"/>
            <ac:spMk id="2" creationId="{DE00ABF9-293A-4BE3-8B0B-8909CCA5ECD5}"/>
          </ac:spMkLst>
        </pc:spChg>
        <pc:spChg chg="add del mod">
          <ac:chgData name="Lisa Bloßfeld" userId="433163b08361c32e" providerId="LiveId" clId="{0940E10E-F564-4196-8F8A-31C47FBCB063}" dt="2021-05-22T18:03:45.077" v="5995" actId="478"/>
          <ac:spMkLst>
            <pc:docMk/>
            <pc:sldMk cId="2922329361" sldId="269"/>
            <ac:spMk id="8" creationId="{64D59DF2-F3F9-41FD-9F9F-404A5C579A78}"/>
          </ac:spMkLst>
        </pc:spChg>
        <pc:spChg chg="mod">
          <ac:chgData name="Lisa Bloßfeld" userId="433163b08361c32e" providerId="LiveId" clId="{0940E10E-F564-4196-8F8A-31C47FBCB063}" dt="2021-05-22T18:02:52.665" v="5992" actId="20577"/>
          <ac:spMkLst>
            <pc:docMk/>
            <pc:sldMk cId="2922329361" sldId="269"/>
            <ac:spMk id="9" creationId="{C530146C-4051-4590-B111-994128304814}"/>
          </ac:spMkLst>
        </pc:spChg>
        <pc:spChg chg="mod">
          <ac:chgData name="Lisa Bloßfeld" userId="433163b08361c32e" providerId="LiveId" clId="{0940E10E-F564-4196-8F8A-31C47FBCB063}" dt="2021-05-22T18:04:47.889" v="5997" actId="2711"/>
          <ac:spMkLst>
            <pc:docMk/>
            <pc:sldMk cId="2922329361" sldId="269"/>
            <ac:spMk id="10" creationId="{A5CF96BB-0CED-4C10-8051-030257E57577}"/>
          </ac:spMkLst>
        </pc:spChg>
        <pc:spChg chg="mod">
          <ac:chgData name="Lisa Bloßfeld" userId="433163b08361c32e" providerId="LiveId" clId="{0940E10E-F564-4196-8F8A-31C47FBCB063}" dt="2021-05-22T18:18:44.114" v="6680" actId="20577"/>
          <ac:spMkLst>
            <pc:docMk/>
            <pc:sldMk cId="2922329361" sldId="269"/>
            <ac:spMk id="12" creationId="{F7CF77D8-953C-4D38-B5AD-3959D86ACEFD}"/>
          </ac:spMkLst>
        </pc:spChg>
        <pc:spChg chg="add mod">
          <ac:chgData name="Lisa Bloßfeld" userId="433163b08361c32e" providerId="LiveId" clId="{0940E10E-F564-4196-8F8A-31C47FBCB063}" dt="2021-05-22T18:16:21.133" v="6616" actId="1076"/>
          <ac:spMkLst>
            <pc:docMk/>
            <pc:sldMk cId="2922329361" sldId="269"/>
            <ac:spMk id="13" creationId="{6BDA1163-6DEB-40B1-BB58-88899D840D35}"/>
          </ac:spMkLst>
        </pc:spChg>
        <pc:spChg chg="add del mod">
          <ac:chgData name="Lisa Bloßfeld" userId="433163b08361c32e" providerId="LiveId" clId="{0940E10E-F564-4196-8F8A-31C47FBCB063}" dt="2021-05-22T18:13:04.851" v="6565"/>
          <ac:spMkLst>
            <pc:docMk/>
            <pc:sldMk cId="2922329361" sldId="269"/>
            <ac:spMk id="14" creationId="{0D1C34A1-2979-45DA-8FC6-DEDA857BB328}"/>
          </ac:spMkLst>
        </pc:spChg>
        <pc:spChg chg="add del mod">
          <ac:chgData name="Lisa Bloßfeld" userId="433163b08361c32e" providerId="LiveId" clId="{0940E10E-F564-4196-8F8A-31C47FBCB063}" dt="2021-05-22T18:13:04.851" v="6567"/>
          <ac:spMkLst>
            <pc:docMk/>
            <pc:sldMk cId="2922329361" sldId="269"/>
            <ac:spMk id="15" creationId="{2051D58F-97F6-461F-9258-46239E9BFBF1}"/>
          </ac:spMkLst>
        </pc:spChg>
        <pc:spChg chg="add del mod">
          <ac:chgData name="Lisa Bloßfeld" userId="433163b08361c32e" providerId="LiveId" clId="{0940E10E-F564-4196-8F8A-31C47FBCB063}" dt="2021-05-22T18:13:04.850" v="6563" actId="478"/>
          <ac:spMkLst>
            <pc:docMk/>
            <pc:sldMk cId="2922329361" sldId="269"/>
            <ac:spMk id="17" creationId="{0E5051BD-8C3C-49E2-A066-BC8CDEE7AEE5}"/>
          </ac:spMkLst>
        </pc:spChg>
        <pc:spChg chg="add mod">
          <ac:chgData name="Lisa Bloßfeld" userId="433163b08361c32e" providerId="LiveId" clId="{0940E10E-F564-4196-8F8A-31C47FBCB063}" dt="2021-05-23T17:39:16.091" v="8817" actId="20577"/>
          <ac:spMkLst>
            <pc:docMk/>
            <pc:sldMk cId="2922329361" sldId="269"/>
            <ac:spMk id="18" creationId="{102D8E41-8B99-46E4-B39D-82A76A09831B}"/>
          </ac:spMkLst>
        </pc:spChg>
      </pc:sldChg>
      <pc:sldChg chg="add del">
        <pc:chgData name="Lisa Bloßfeld" userId="433163b08361c32e" providerId="LiveId" clId="{0940E10E-F564-4196-8F8A-31C47FBCB063}" dt="2021-05-22T17:40:27.406" v="4202" actId="47"/>
        <pc:sldMkLst>
          <pc:docMk/>
          <pc:sldMk cId="3758186081" sldId="269"/>
        </pc:sldMkLst>
      </pc:sldChg>
      <pc:sldChg chg="addSp delSp modSp add mod">
        <pc:chgData name="Lisa Bloßfeld" userId="433163b08361c32e" providerId="LiveId" clId="{0940E10E-F564-4196-8F8A-31C47FBCB063}" dt="2021-05-23T17:59:38.395" v="10959" actId="20577"/>
        <pc:sldMkLst>
          <pc:docMk/>
          <pc:sldMk cId="1794654116" sldId="270"/>
        </pc:sldMkLst>
        <pc:spChg chg="mod">
          <ac:chgData name="Lisa Bloßfeld" userId="433163b08361c32e" providerId="LiveId" clId="{0940E10E-F564-4196-8F8A-31C47FBCB063}" dt="2021-05-22T18:20:23.156" v="6694" actId="20577"/>
          <ac:spMkLst>
            <pc:docMk/>
            <pc:sldMk cId="1794654116" sldId="270"/>
            <ac:spMk id="2" creationId="{DE00ABF9-293A-4BE3-8B0B-8909CCA5ECD5}"/>
          </ac:spMkLst>
        </pc:spChg>
        <pc:spChg chg="del mod">
          <ac:chgData name="Lisa Bloßfeld" userId="433163b08361c32e" providerId="LiveId" clId="{0940E10E-F564-4196-8F8A-31C47FBCB063}" dt="2021-05-22T18:51:50.261" v="8546" actId="478"/>
          <ac:spMkLst>
            <pc:docMk/>
            <pc:sldMk cId="1794654116" sldId="270"/>
            <ac:spMk id="9" creationId="{C530146C-4051-4590-B111-994128304814}"/>
          </ac:spMkLst>
        </pc:spChg>
        <pc:spChg chg="mod">
          <ac:chgData name="Lisa Bloßfeld" userId="433163b08361c32e" providerId="LiveId" clId="{0940E10E-F564-4196-8F8A-31C47FBCB063}" dt="2021-05-23T17:59:38.395" v="10959" actId="20577"/>
          <ac:spMkLst>
            <pc:docMk/>
            <pc:sldMk cId="1794654116" sldId="270"/>
            <ac:spMk id="10" creationId="{A5CF96BB-0CED-4C10-8051-030257E57577}"/>
          </ac:spMkLst>
        </pc:spChg>
        <pc:spChg chg="mod">
          <ac:chgData name="Lisa Bloßfeld" userId="433163b08361c32e" providerId="LiveId" clId="{0940E10E-F564-4196-8F8A-31C47FBCB063}" dt="2021-05-23T17:58:51.584" v="10836" actId="20577"/>
          <ac:spMkLst>
            <pc:docMk/>
            <pc:sldMk cId="1794654116" sldId="270"/>
            <ac:spMk id="12" creationId="{F7CF77D8-953C-4D38-B5AD-3959D86ACEFD}"/>
          </ac:spMkLst>
        </pc:spChg>
        <pc:spChg chg="mod">
          <ac:chgData name="Lisa Bloßfeld" userId="433163b08361c32e" providerId="LiveId" clId="{0940E10E-F564-4196-8F8A-31C47FBCB063}" dt="2021-05-22T18:49:18.898" v="8515" actId="20577"/>
          <ac:spMkLst>
            <pc:docMk/>
            <pc:sldMk cId="1794654116" sldId="270"/>
            <ac:spMk id="13" creationId="{6BDA1163-6DEB-40B1-BB58-88899D840D35}"/>
          </ac:spMkLst>
        </pc:spChg>
        <pc:spChg chg="add mod">
          <ac:chgData name="Lisa Bloßfeld" userId="433163b08361c32e" providerId="LiveId" clId="{0940E10E-F564-4196-8F8A-31C47FBCB063}" dt="2021-05-23T17:57:33.483" v="10759" actId="20577"/>
          <ac:spMkLst>
            <pc:docMk/>
            <pc:sldMk cId="1794654116" sldId="270"/>
            <ac:spMk id="14" creationId="{548865C6-5A70-43D9-A4DA-930CD28BAE85}"/>
          </ac:spMkLst>
        </pc:spChg>
        <pc:spChg chg="mod">
          <ac:chgData name="Lisa Bloßfeld" userId="433163b08361c32e" providerId="LiveId" clId="{0940E10E-F564-4196-8F8A-31C47FBCB063}" dt="2021-05-22T18:27:10.788" v="6980" actId="20577"/>
          <ac:spMkLst>
            <pc:docMk/>
            <pc:sldMk cId="1794654116" sldId="270"/>
            <ac:spMk id="18" creationId="{102D8E41-8B99-46E4-B39D-82A76A09831B}"/>
          </ac:spMkLst>
        </pc:spChg>
      </pc:sldChg>
      <pc:sldChg chg="delSp modSp add mod ord">
        <pc:chgData name="Lisa Bloßfeld" userId="433163b08361c32e" providerId="LiveId" clId="{0940E10E-F564-4196-8F8A-31C47FBCB063}" dt="2021-05-23T18:08:55.246" v="11889" actId="478"/>
        <pc:sldMkLst>
          <pc:docMk/>
          <pc:sldMk cId="4140899219" sldId="271"/>
        </pc:sldMkLst>
        <pc:spChg chg="mod">
          <ac:chgData name="Lisa Bloßfeld" userId="433163b08361c32e" providerId="LiveId" clId="{0940E10E-F564-4196-8F8A-31C47FBCB063}" dt="2021-05-23T18:07:08.820" v="11655" actId="20577"/>
          <ac:spMkLst>
            <pc:docMk/>
            <pc:sldMk cId="4140899219" sldId="271"/>
            <ac:spMk id="2" creationId="{DE00ABF9-293A-4BE3-8B0B-8909CCA5ECD5}"/>
          </ac:spMkLst>
        </pc:spChg>
        <pc:spChg chg="mod">
          <ac:chgData name="Lisa Bloßfeld" userId="433163b08361c32e" providerId="LiveId" clId="{0940E10E-F564-4196-8F8A-31C47FBCB063}" dt="2021-05-23T18:07:27.455" v="11708" actId="20577"/>
          <ac:spMkLst>
            <pc:docMk/>
            <pc:sldMk cId="4140899219" sldId="271"/>
            <ac:spMk id="10" creationId="{A5CF96BB-0CED-4C10-8051-030257E57577}"/>
          </ac:spMkLst>
        </pc:spChg>
        <pc:spChg chg="mod">
          <ac:chgData name="Lisa Bloßfeld" userId="433163b08361c32e" providerId="LiveId" clId="{0940E10E-F564-4196-8F8A-31C47FBCB063}" dt="2021-05-23T17:58:47.507" v="10835" actId="20577"/>
          <ac:spMkLst>
            <pc:docMk/>
            <pc:sldMk cId="4140899219" sldId="271"/>
            <ac:spMk id="12" creationId="{F7CF77D8-953C-4D38-B5AD-3959D86ACEFD}"/>
          </ac:spMkLst>
        </pc:spChg>
        <pc:spChg chg="del">
          <ac:chgData name="Lisa Bloßfeld" userId="433163b08361c32e" providerId="LiveId" clId="{0940E10E-F564-4196-8F8A-31C47FBCB063}" dt="2021-05-23T18:08:55.246" v="11889" actId="478"/>
          <ac:spMkLst>
            <pc:docMk/>
            <pc:sldMk cId="4140899219" sldId="271"/>
            <ac:spMk id="13" creationId="{6BDA1163-6DEB-40B1-BB58-88899D840D35}"/>
          </ac:spMkLst>
        </pc:spChg>
        <pc:spChg chg="mod">
          <ac:chgData name="Lisa Bloßfeld" userId="433163b08361c32e" providerId="LiveId" clId="{0940E10E-F564-4196-8F8A-31C47FBCB063}" dt="2021-05-23T18:08:33.290" v="11887" actId="20577"/>
          <ac:spMkLst>
            <pc:docMk/>
            <pc:sldMk cId="4140899219" sldId="271"/>
            <ac:spMk id="14" creationId="{548865C6-5A70-43D9-A4DA-930CD28BAE85}"/>
          </ac:spMkLst>
        </pc:spChg>
        <pc:spChg chg="del">
          <ac:chgData name="Lisa Bloßfeld" userId="433163b08361c32e" providerId="LiveId" clId="{0940E10E-F564-4196-8F8A-31C47FBCB063}" dt="2021-05-23T18:08:52.473" v="11888" actId="478"/>
          <ac:spMkLst>
            <pc:docMk/>
            <pc:sldMk cId="4140899219" sldId="271"/>
            <ac:spMk id="18" creationId="{102D8E41-8B99-46E4-B39D-82A76A09831B}"/>
          </ac:spMkLst>
        </pc:spChg>
      </pc:sldChg>
      <pc:sldChg chg="addSp delSp modSp add mod">
        <pc:chgData name="Lisa Bloßfeld" userId="433163b08361c32e" providerId="LiveId" clId="{0940E10E-F564-4196-8F8A-31C47FBCB063}" dt="2021-05-23T18:35:22.669" v="12322" actId="20577"/>
        <pc:sldMkLst>
          <pc:docMk/>
          <pc:sldMk cId="1667554516" sldId="272"/>
        </pc:sldMkLst>
        <pc:spChg chg="mod">
          <ac:chgData name="Lisa Bloßfeld" userId="433163b08361c32e" providerId="LiveId" clId="{0940E10E-F564-4196-8F8A-31C47FBCB063}" dt="2021-05-23T18:35:22.669" v="12322" actId="20577"/>
          <ac:spMkLst>
            <pc:docMk/>
            <pc:sldMk cId="1667554516" sldId="272"/>
            <ac:spMk id="2" creationId="{DE00ABF9-293A-4BE3-8B0B-8909CCA5ECD5}"/>
          </ac:spMkLst>
        </pc:spChg>
        <pc:spChg chg="del">
          <ac:chgData name="Lisa Bloßfeld" userId="433163b08361c32e" providerId="LiveId" clId="{0940E10E-F564-4196-8F8A-31C47FBCB063}" dt="2021-05-23T18:14:46.027" v="11910" actId="478"/>
          <ac:spMkLst>
            <pc:docMk/>
            <pc:sldMk cId="1667554516" sldId="272"/>
            <ac:spMk id="10" creationId="{A5CF96BB-0CED-4C10-8051-030257E57577}"/>
          </ac:spMkLst>
        </pc:spChg>
        <pc:spChg chg="mod">
          <ac:chgData name="Lisa Bloßfeld" userId="433163b08361c32e" providerId="LiveId" clId="{0940E10E-F564-4196-8F8A-31C47FBCB063}" dt="2021-05-23T18:14:21.411" v="11894" actId="20577"/>
          <ac:spMkLst>
            <pc:docMk/>
            <pc:sldMk cId="1667554516" sldId="272"/>
            <ac:spMk id="12" creationId="{F7CF77D8-953C-4D38-B5AD-3959D86ACEFD}"/>
          </ac:spMkLst>
        </pc:spChg>
        <pc:spChg chg="del">
          <ac:chgData name="Lisa Bloßfeld" userId="433163b08361c32e" providerId="LiveId" clId="{0940E10E-F564-4196-8F8A-31C47FBCB063}" dt="2021-05-23T18:14:52.895" v="11913" actId="478"/>
          <ac:spMkLst>
            <pc:docMk/>
            <pc:sldMk cId="1667554516" sldId="272"/>
            <ac:spMk id="13" creationId="{6BDA1163-6DEB-40B1-BB58-88899D840D35}"/>
          </ac:spMkLst>
        </pc:spChg>
        <pc:spChg chg="del">
          <ac:chgData name="Lisa Bloßfeld" userId="433163b08361c32e" providerId="LiveId" clId="{0940E10E-F564-4196-8F8A-31C47FBCB063}" dt="2021-05-23T18:14:48.414" v="11911" actId="478"/>
          <ac:spMkLst>
            <pc:docMk/>
            <pc:sldMk cId="1667554516" sldId="272"/>
            <ac:spMk id="14" creationId="{548865C6-5A70-43D9-A4DA-930CD28BAE85}"/>
          </ac:spMkLst>
        </pc:spChg>
        <pc:spChg chg="del">
          <ac:chgData name="Lisa Bloßfeld" userId="433163b08361c32e" providerId="LiveId" clId="{0940E10E-F564-4196-8F8A-31C47FBCB063}" dt="2021-05-23T18:14:50.567" v="11912" actId="478"/>
          <ac:spMkLst>
            <pc:docMk/>
            <pc:sldMk cId="1667554516" sldId="272"/>
            <ac:spMk id="18" creationId="{102D8E41-8B99-46E4-B39D-82A76A09831B}"/>
          </ac:spMkLst>
        </pc:spChg>
        <pc:graphicFrameChg chg="add mod modGraphic">
          <ac:chgData name="Lisa Bloßfeld" userId="433163b08361c32e" providerId="LiveId" clId="{0940E10E-F564-4196-8F8A-31C47FBCB063}" dt="2021-05-23T18:35:19.279" v="12313" actId="1076"/>
          <ac:graphicFrameMkLst>
            <pc:docMk/>
            <pc:sldMk cId="1667554516" sldId="272"/>
            <ac:graphicFrameMk id="3" creationId="{7523ED1F-3D8D-4A90-B0D6-94531446374D}"/>
          </ac:graphicFrameMkLst>
        </pc:graphicFrameChg>
      </pc:sldChg>
      <pc:sldChg chg="add del">
        <pc:chgData name="Lisa Bloßfeld" userId="433163b08361c32e" providerId="LiveId" clId="{0940E10E-F564-4196-8F8A-31C47FBCB063}" dt="2021-05-23T18:29:54.666" v="12310" actId="47"/>
        <pc:sldMkLst>
          <pc:docMk/>
          <pc:sldMk cId="1930603534" sldId="273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Wert</c:v>
                </c:pt>
              </c:strCache>
            </c:strRef>
          </c:tx>
          <c:dPt>
            <c:idx val="0"/>
            <c:bubble3D val="0"/>
            <c:spPr>
              <a:solidFill>
                <a:srgbClr val="1E2C57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7CFF-B545-83F6-63CD6A9B1D3C}"/>
              </c:ext>
            </c:extLst>
          </c:dPt>
          <c:dPt>
            <c:idx val="1"/>
            <c:bubble3D val="0"/>
            <c:spPr>
              <a:solidFill>
                <a:srgbClr val="EA4F4C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CFF-B545-83F6-63CD6A9B1D3C}"/>
              </c:ext>
            </c:extLst>
          </c:dPt>
          <c:dLbls>
            <c:dLbl>
              <c:idx val="0"/>
              <c:layout>
                <c:manualLayout>
                  <c:x val="1.3412735399840331E-2"/>
                  <c:y val="-0.45431640914079541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CFF-B545-83F6-63CD6A9B1D3C}"/>
                </c:ext>
              </c:extLst>
            </c:dLbl>
            <c:dLbl>
              <c:idx val="1"/>
              <c:layout>
                <c:manualLayout>
                  <c:x val="-2.9164133848929359E-2"/>
                  <c:y val="2.0194049659131103E-2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045690871440912"/>
                      <c:h val="0.1225211220067512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7CFF-B545-83F6-63CD6A9B1D3C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Tabelle1!$A$2:$A$3</c:f>
              <c:strCache>
                <c:ptCount val="2"/>
                <c:pt idx="0">
                  <c:v>Alltag</c:v>
                </c:pt>
                <c:pt idx="1">
                  <c:v>Strategie</c:v>
                </c:pt>
              </c:strCache>
            </c:strRef>
          </c:cat>
          <c:val>
            <c:numRef>
              <c:f>Tabelle1!$B$2:$B$3</c:f>
              <c:numCache>
                <c:formatCode>General</c:formatCode>
                <c:ptCount val="2"/>
                <c:pt idx="0">
                  <c:v>0.95</c:v>
                </c:pt>
                <c:pt idx="1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FF-B545-83F6-63CD6A9B1D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717CE5-1414-423C-88F5-9568171E6C15}" type="doc">
      <dgm:prSet loTypeId="urn:microsoft.com/office/officeart/2005/8/layout/orgChart1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AC241D65-64BB-46AF-95CE-B6FB66C64E74}">
      <dgm:prSet phldrT="[Text]" custT="1"/>
      <dgm:spPr>
        <a:solidFill>
          <a:srgbClr val="F8AD41"/>
        </a:solidFill>
      </dgm:spPr>
      <dgm:t>
        <a:bodyPr/>
        <a:lstStyle/>
        <a:p>
          <a:r>
            <a:rPr lang="de-DE" sz="2800" b="1" dirty="0"/>
            <a:t>SchiriBlick</a:t>
          </a:r>
        </a:p>
      </dgm:t>
    </dgm:pt>
    <dgm:pt modelId="{063A4031-5EDB-490F-B18F-EBDE20D0DB32}" type="parTrans" cxnId="{E696D8C6-4512-4BA4-8BDA-18742FA48C2C}">
      <dgm:prSet/>
      <dgm:spPr/>
      <dgm:t>
        <a:bodyPr/>
        <a:lstStyle/>
        <a:p>
          <a:endParaRPr lang="de-DE"/>
        </a:p>
      </dgm:t>
    </dgm:pt>
    <dgm:pt modelId="{5F7E8796-9801-4138-A6BC-03DB45C2050A}" type="sibTrans" cxnId="{E696D8C6-4512-4BA4-8BDA-18742FA48C2C}">
      <dgm:prSet/>
      <dgm:spPr/>
      <dgm:t>
        <a:bodyPr/>
        <a:lstStyle/>
        <a:p>
          <a:endParaRPr lang="de-DE"/>
        </a:p>
      </dgm:t>
    </dgm:pt>
    <dgm:pt modelId="{E231FB9D-490C-42BC-85CC-484C8AEA4EDF}">
      <dgm:prSet custT="1"/>
      <dgm:spPr>
        <a:solidFill>
          <a:srgbClr val="1E2C57"/>
        </a:solidFill>
      </dgm:spPr>
      <dgm:t>
        <a:bodyPr/>
        <a:lstStyle/>
        <a:p>
          <a:r>
            <a:rPr lang="de-DE" sz="1800"/>
            <a:t>Schiedsrichter-praktikum</a:t>
          </a:r>
          <a:endParaRPr lang="de-DE" sz="1800" dirty="0"/>
        </a:p>
      </dgm:t>
    </dgm:pt>
    <dgm:pt modelId="{9194632C-BA4A-4072-BFFA-45501A5E3A2A}" type="parTrans" cxnId="{63B3583F-F043-4DBC-B119-98D4DBD60285}">
      <dgm:prSet/>
      <dgm:spPr>
        <a:ln w="12700">
          <a:solidFill>
            <a:srgbClr val="F8AD41"/>
          </a:solidFill>
        </a:ln>
      </dgm:spPr>
      <dgm:t>
        <a:bodyPr/>
        <a:lstStyle/>
        <a:p>
          <a:endParaRPr lang="de-DE"/>
        </a:p>
      </dgm:t>
    </dgm:pt>
    <dgm:pt modelId="{F01A9FB7-D1F0-42EC-98CE-3AE3FDE4A761}" type="sibTrans" cxnId="{63B3583F-F043-4DBC-B119-98D4DBD60285}">
      <dgm:prSet/>
      <dgm:spPr/>
      <dgm:t>
        <a:bodyPr/>
        <a:lstStyle/>
        <a:p>
          <a:endParaRPr lang="de-DE"/>
        </a:p>
      </dgm:t>
    </dgm:pt>
    <dgm:pt modelId="{269BCA46-3C8F-4B88-B039-7897E6C2AF8C}">
      <dgm:prSet custT="1"/>
      <dgm:spPr>
        <a:solidFill>
          <a:srgbClr val="1E2C57"/>
        </a:solidFill>
      </dgm:spPr>
      <dgm:t>
        <a:bodyPr/>
        <a:lstStyle/>
        <a:p>
          <a:r>
            <a:rPr lang="de-DE" sz="1800" dirty="0"/>
            <a:t>RefAction</a:t>
          </a:r>
        </a:p>
      </dgm:t>
    </dgm:pt>
    <dgm:pt modelId="{7E45350B-D160-4FB6-8CAD-5F43F0A750F2}" type="parTrans" cxnId="{B50A3148-0E9C-4BBF-83C8-D934BB01C9A5}">
      <dgm:prSet/>
      <dgm:spPr>
        <a:ln>
          <a:solidFill>
            <a:srgbClr val="F8AD41"/>
          </a:solidFill>
        </a:ln>
      </dgm:spPr>
      <dgm:t>
        <a:bodyPr/>
        <a:lstStyle/>
        <a:p>
          <a:endParaRPr lang="de-DE"/>
        </a:p>
      </dgm:t>
    </dgm:pt>
    <dgm:pt modelId="{E9BB2BC6-8801-438B-B48A-27B59B857044}" type="sibTrans" cxnId="{B50A3148-0E9C-4BBF-83C8-D934BB01C9A5}">
      <dgm:prSet/>
      <dgm:spPr/>
      <dgm:t>
        <a:bodyPr/>
        <a:lstStyle/>
        <a:p>
          <a:endParaRPr lang="de-DE"/>
        </a:p>
      </dgm:t>
    </dgm:pt>
    <dgm:pt modelId="{FB1BEA49-383A-4E3D-BDF3-58C9FC23A60D}">
      <dgm:prSet custT="1"/>
      <dgm:spPr>
        <a:solidFill>
          <a:srgbClr val="1E2C57"/>
        </a:solidFill>
      </dgm:spPr>
      <dgm:t>
        <a:bodyPr/>
        <a:lstStyle/>
        <a:p>
          <a:r>
            <a:rPr lang="de-DE" sz="1800" dirty="0"/>
            <a:t>Schiri Insights</a:t>
          </a:r>
        </a:p>
      </dgm:t>
    </dgm:pt>
    <dgm:pt modelId="{08915FCD-5BB2-4ED6-82DE-A91603D28767}" type="parTrans" cxnId="{2B2F1515-530E-4AA9-BCF9-4695DF947993}">
      <dgm:prSet/>
      <dgm:spPr>
        <a:ln>
          <a:solidFill>
            <a:srgbClr val="F8AD41"/>
          </a:solidFill>
        </a:ln>
      </dgm:spPr>
      <dgm:t>
        <a:bodyPr/>
        <a:lstStyle/>
        <a:p>
          <a:endParaRPr lang="de-DE"/>
        </a:p>
      </dgm:t>
    </dgm:pt>
    <dgm:pt modelId="{FCC483FE-63CE-402B-A0EE-5DF8A7F2899E}" type="sibTrans" cxnId="{2B2F1515-530E-4AA9-BCF9-4695DF947993}">
      <dgm:prSet/>
      <dgm:spPr/>
      <dgm:t>
        <a:bodyPr/>
        <a:lstStyle/>
        <a:p>
          <a:endParaRPr lang="de-DE"/>
        </a:p>
      </dgm:t>
    </dgm:pt>
    <dgm:pt modelId="{FE218F48-4A56-40EE-ABB9-FC33269F327C}">
      <dgm:prSet custT="1"/>
      <dgm:spPr>
        <a:solidFill>
          <a:srgbClr val="1E2C57"/>
        </a:solidFill>
      </dgm:spPr>
      <dgm:t>
        <a:bodyPr/>
        <a:lstStyle/>
        <a:p>
          <a:r>
            <a:rPr lang="de-DE" sz="1800" dirty="0"/>
            <a:t>Schiris für Vereine</a:t>
          </a:r>
        </a:p>
      </dgm:t>
    </dgm:pt>
    <dgm:pt modelId="{6124DEFF-AAAF-42C2-AEEA-42108C9AD396}" type="parTrans" cxnId="{ED21E6D7-7DBF-4723-9220-765A772CB0F6}">
      <dgm:prSet/>
      <dgm:spPr>
        <a:ln>
          <a:solidFill>
            <a:srgbClr val="F8AD41"/>
          </a:solidFill>
        </a:ln>
      </dgm:spPr>
      <dgm:t>
        <a:bodyPr/>
        <a:lstStyle/>
        <a:p>
          <a:endParaRPr lang="de-DE"/>
        </a:p>
      </dgm:t>
    </dgm:pt>
    <dgm:pt modelId="{E697FB75-08A3-42FE-80ED-3D6D7D9BF57E}" type="sibTrans" cxnId="{ED21E6D7-7DBF-4723-9220-765A772CB0F6}">
      <dgm:prSet/>
      <dgm:spPr/>
      <dgm:t>
        <a:bodyPr/>
        <a:lstStyle/>
        <a:p>
          <a:endParaRPr lang="de-DE"/>
        </a:p>
      </dgm:t>
    </dgm:pt>
    <dgm:pt modelId="{1E770C59-58A6-40D4-8A8E-A3037E6D1ACD}">
      <dgm:prSet custT="1"/>
      <dgm:spPr>
        <a:solidFill>
          <a:srgbClr val="1E2C57"/>
        </a:solidFill>
      </dgm:spPr>
      <dgm:t>
        <a:bodyPr/>
        <a:lstStyle/>
        <a:p>
          <a:r>
            <a:rPr lang="de-DE" sz="1800" dirty="0"/>
            <a:t>RP SchiriBlick 2017</a:t>
          </a:r>
        </a:p>
      </dgm:t>
    </dgm:pt>
    <dgm:pt modelId="{B5CEF459-4088-4948-8B32-DEAE818197B8}" type="parTrans" cxnId="{943E1E24-2DC6-44CB-8A34-0ED71E34D061}">
      <dgm:prSet/>
      <dgm:spPr>
        <a:ln>
          <a:solidFill>
            <a:srgbClr val="F8AD41"/>
          </a:solidFill>
        </a:ln>
      </dgm:spPr>
      <dgm:t>
        <a:bodyPr/>
        <a:lstStyle/>
        <a:p>
          <a:endParaRPr lang="de-DE"/>
        </a:p>
      </dgm:t>
    </dgm:pt>
    <dgm:pt modelId="{E60A1CA9-5948-4331-A402-263DB7F95BC1}" type="sibTrans" cxnId="{943E1E24-2DC6-44CB-8A34-0ED71E34D061}">
      <dgm:prSet/>
      <dgm:spPr/>
      <dgm:t>
        <a:bodyPr/>
        <a:lstStyle/>
        <a:p>
          <a:endParaRPr lang="de-DE"/>
        </a:p>
      </dgm:t>
    </dgm:pt>
    <dgm:pt modelId="{DE857A2A-5F79-4740-A1DD-7DB1A8CE1149}" type="pres">
      <dgm:prSet presAssocID="{F3717CE5-1414-423C-88F5-9568171E6C1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2072E1D-616E-4590-B123-3912E789CA9E}" type="pres">
      <dgm:prSet presAssocID="{AC241D65-64BB-46AF-95CE-B6FB66C64E74}" presName="hierRoot1" presStyleCnt="0">
        <dgm:presLayoutVars>
          <dgm:hierBranch val="init"/>
        </dgm:presLayoutVars>
      </dgm:prSet>
      <dgm:spPr/>
    </dgm:pt>
    <dgm:pt modelId="{CE1D72AA-B760-4CBE-B356-B8CD9F9AEE5C}" type="pres">
      <dgm:prSet presAssocID="{AC241D65-64BB-46AF-95CE-B6FB66C64E74}" presName="rootComposite1" presStyleCnt="0"/>
      <dgm:spPr/>
    </dgm:pt>
    <dgm:pt modelId="{D79B018B-EB41-49D8-8F76-36F9347284CE}" type="pres">
      <dgm:prSet presAssocID="{AC241D65-64BB-46AF-95CE-B6FB66C64E74}" presName="rootText1" presStyleLbl="node0" presStyleIdx="0" presStyleCnt="1">
        <dgm:presLayoutVars>
          <dgm:chPref val="3"/>
        </dgm:presLayoutVars>
      </dgm:prSet>
      <dgm:spPr/>
    </dgm:pt>
    <dgm:pt modelId="{5015C4F6-4070-4681-A451-904647963801}" type="pres">
      <dgm:prSet presAssocID="{AC241D65-64BB-46AF-95CE-B6FB66C64E74}" presName="rootConnector1" presStyleLbl="node1" presStyleIdx="0" presStyleCnt="0"/>
      <dgm:spPr/>
    </dgm:pt>
    <dgm:pt modelId="{DDE440E4-6BF4-4C64-BA02-F1E89CC770AF}" type="pres">
      <dgm:prSet presAssocID="{AC241D65-64BB-46AF-95CE-B6FB66C64E74}" presName="hierChild2" presStyleCnt="0"/>
      <dgm:spPr/>
    </dgm:pt>
    <dgm:pt modelId="{41969A2F-9B55-4A77-8608-A15A37339F93}" type="pres">
      <dgm:prSet presAssocID="{9194632C-BA4A-4072-BFFA-45501A5E3A2A}" presName="Name37" presStyleLbl="parChTrans1D2" presStyleIdx="0" presStyleCnt="5"/>
      <dgm:spPr/>
    </dgm:pt>
    <dgm:pt modelId="{41D935F0-068D-4B72-A085-055B7116F9B8}" type="pres">
      <dgm:prSet presAssocID="{E231FB9D-490C-42BC-85CC-484C8AEA4EDF}" presName="hierRoot2" presStyleCnt="0">
        <dgm:presLayoutVars>
          <dgm:hierBranch val="init"/>
        </dgm:presLayoutVars>
      </dgm:prSet>
      <dgm:spPr/>
    </dgm:pt>
    <dgm:pt modelId="{7B4D404E-571D-407B-BE9B-6BA28D894F88}" type="pres">
      <dgm:prSet presAssocID="{E231FB9D-490C-42BC-85CC-484C8AEA4EDF}" presName="rootComposite" presStyleCnt="0"/>
      <dgm:spPr/>
    </dgm:pt>
    <dgm:pt modelId="{3E754D99-4F02-4C67-9FB3-D2ADEBE93511}" type="pres">
      <dgm:prSet presAssocID="{E231FB9D-490C-42BC-85CC-484C8AEA4EDF}" presName="rootText" presStyleLbl="node2" presStyleIdx="0" presStyleCnt="5">
        <dgm:presLayoutVars>
          <dgm:chPref val="3"/>
        </dgm:presLayoutVars>
      </dgm:prSet>
      <dgm:spPr/>
    </dgm:pt>
    <dgm:pt modelId="{B459E338-B63E-4F53-A5D1-E31C94EB661A}" type="pres">
      <dgm:prSet presAssocID="{E231FB9D-490C-42BC-85CC-484C8AEA4EDF}" presName="rootConnector" presStyleLbl="node2" presStyleIdx="0" presStyleCnt="5"/>
      <dgm:spPr/>
    </dgm:pt>
    <dgm:pt modelId="{DD59E6E3-8548-4BFB-9242-CACFD6D99617}" type="pres">
      <dgm:prSet presAssocID="{E231FB9D-490C-42BC-85CC-484C8AEA4EDF}" presName="hierChild4" presStyleCnt="0"/>
      <dgm:spPr/>
    </dgm:pt>
    <dgm:pt modelId="{05535FF9-F322-43F4-846E-E669962D1C7C}" type="pres">
      <dgm:prSet presAssocID="{E231FB9D-490C-42BC-85CC-484C8AEA4EDF}" presName="hierChild5" presStyleCnt="0"/>
      <dgm:spPr/>
    </dgm:pt>
    <dgm:pt modelId="{461F1C8F-0ADF-4BFA-9A91-B9B5A24F6C31}" type="pres">
      <dgm:prSet presAssocID="{7E45350B-D160-4FB6-8CAD-5F43F0A750F2}" presName="Name37" presStyleLbl="parChTrans1D2" presStyleIdx="1" presStyleCnt="5"/>
      <dgm:spPr/>
    </dgm:pt>
    <dgm:pt modelId="{71DBC048-0672-4F3C-ABD7-359E486B7944}" type="pres">
      <dgm:prSet presAssocID="{269BCA46-3C8F-4B88-B039-7897E6C2AF8C}" presName="hierRoot2" presStyleCnt="0">
        <dgm:presLayoutVars>
          <dgm:hierBranch val="init"/>
        </dgm:presLayoutVars>
      </dgm:prSet>
      <dgm:spPr/>
    </dgm:pt>
    <dgm:pt modelId="{898E31C9-ED17-4911-90A6-EE3F0F3C2950}" type="pres">
      <dgm:prSet presAssocID="{269BCA46-3C8F-4B88-B039-7897E6C2AF8C}" presName="rootComposite" presStyleCnt="0"/>
      <dgm:spPr/>
    </dgm:pt>
    <dgm:pt modelId="{81D58741-0C3E-4DD4-9D05-68D6B412E2F9}" type="pres">
      <dgm:prSet presAssocID="{269BCA46-3C8F-4B88-B039-7897E6C2AF8C}" presName="rootText" presStyleLbl="node2" presStyleIdx="1" presStyleCnt="5">
        <dgm:presLayoutVars>
          <dgm:chPref val="3"/>
        </dgm:presLayoutVars>
      </dgm:prSet>
      <dgm:spPr/>
    </dgm:pt>
    <dgm:pt modelId="{62391660-7F72-4BED-9EDA-1CA3258DA97B}" type="pres">
      <dgm:prSet presAssocID="{269BCA46-3C8F-4B88-B039-7897E6C2AF8C}" presName="rootConnector" presStyleLbl="node2" presStyleIdx="1" presStyleCnt="5"/>
      <dgm:spPr/>
    </dgm:pt>
    <dgm:pt modelId="{5B7110E0-4288-433E-8880-5B51E066C6E1}" type="pres">
      <dgm:prSet presAssocID="{269BCA46-3C8F-4B88-B039-7897E6C2AF8C}" presName="hierChild4" presStyleCnt="0"/>
      <dgm:spPr/>
    </dgm:pt>
    <dgm:pt modelId="{34229542-C899-4FB4-9539-0A26A45316D6}" type="pres">
      <dgm:prSet presAssocID="{269BCA46-3C8F-4B88-B039-7897E6C2AF8C}" presName="hierChild5" presStyleCnt="0"/>
      <dgm:spPr/>
    </dgm:pt>
    <dgm:pt modelId="{BA5EAC1D-3DF6-40ED-94E3-1222989AC6DE}" type="pres">
      <dgm:prSet presAssocID="{08915FCD-5BB2-4ED6-82DE-A91603D28767}" presName="Name37" presStyleLbl="parChTrans1D2" presStyleIdx="2" presStyleCnt="5"/>
      <dgm:spPr/>
    </dgm:pt>
    <dgm:pt modelId="{DC0E02F8-3691-4A24-88D3-443B4930AC09}" type="pres">
      <dgm:prSet presAssocID="{FB1BEA49-383A-4E3D-BDF3-58C9FC23A60D}" presName="hierRoot2" presStyleCnt="0">
        <dgm:presLayoutVars>
          <dgm:hierBranch val="init"/>
        </dgm:presLayoutVars>
      </dgm:prSet>
      <dgm:spPr/>
    </dgm:pt>
    <dgm:pt modelId="{66C3805B-C91A-4E5F-9C3E-B2A3669D45E9}" type="pres">
      <dgm:prSet presAssocID="{FB1BEA49-383A-4E3D-BDF3-58C9FC23A60D}" presName="rootComposite" presStyleCnt="0"/>
      <dgm:spPr/>
    </dgm:pt>
    <dgm:pt modelId="{162D210A-EC2D-4EB8-994A-2DCC600B166A}" type="pres">
      <dgm:prSet presAssocID="{FB1BEA49-383A-4E3D-BDF3-58C9FC23A60D}" presName="rootText" presStyleLbl="node2" presStyleIdx="2" presStyleCnt="5">
        <dgm:presLayoutVars>
          <dgm:chPref val="3"/>
        </dgm:presLayoutVars>
      </dgm:prSet>
      <dgm:spPr/>
    </dgm:pt>
    <dgm:pt modelId="{9F1880BF-CA2C-4426-A5D7-76E394E2BFC2}" type="pres">
      <dgm:prSet presAssocID="{FB1BEA49-383A-4E3D-BDF3-58C9FC23A60D}" presName="rootConnector" presStyleLbl="node2" presStyleIdx="2" presStyleCnt="5"/>
      <dgm:spPr/>
    </dgm:pt>
    <dgm:pt modelId="{CE2F935D-6285-4BFC-9AD1-A8D885E1693C}" type="pres">
      <dgm:prSet presAssocID="{FB1BEA49-383A-4E3D-BDF3-58C9FC23A60D}" presName="hierChild4" presStyleCnt="0"/>
      <dgm:spPr/>
    </dgm:pt>
    <dgm:pt modelId="{03A2AF8B-3196-4CF2-8FF4-8D7C1722954C}" type="pres">
      <dgm:prSet presAssocID="{FB1BEA49-383A-4E3D-BDF3-58C9FC23A60D}" presName="hierChild5" presStyleCnt="0"/>
      <dgm:spPr/>
    </dgm:pt>
    <dgm:pt modelId="{75BCF6DE-9467-45DF-8ABD-685741A27544}" type="pres">
      <dgm:prSet presAssocID="{6124DEFF-AAAF-42C2-AEEA-42108C9AD396}" presName="Name37" presStyleLbl="parChTrans1D2" presStyleIdx="3" presStyleCnt="5"/>
      <dgm:spPr/>
    </dgm:pt>
    <dgm:pt modelId="{241F1B12-5CCB-4F66-9F9C-28C35ACB03A9}" type="pres">
      <dgm:prSet presAssocID="{FE218F48-4A56-40EE-ABB9-FC33269F327C}" presName="hierRoot2" presStyleCnt="0">
        <dgm:presLayoutVars>
          <dgm:hierBranch val="init"/>
        </dgm:presLayoutVars>
      </dgm:prSet>
      <dgm:spPr/>
    </dgm:pt>
    <dgm:pt modelId="{E2EF39A9-1F21-4245-A4C1-CC3A9522B301}" type="pres">
      <dgm:prSet presAssocID="{FE218F48-4A56-40EE-ABB9-FC33269F327C}" presName="rootComposite" presStyleCnt="0"/>
      <dgm:spPr/>
    </dgm:pt>
    <dgm:pt modelId="{2A8299FF-ECAD-4EFD-B6AA-20C34EE9E233}" type="pres">
      <dgm:prSet presAssocID="{FE218F48-4A56-40EE-ABB9-FC33269F327C}" presName="rootText" presStyleLbl="node2" presStyleIdx="3" presStyleCnt="5">
        <dgm:presLayoutVars>
          <dgm:chPref val="3"/>
        </dgm:presLayoutVars>
      </dgm:prSet>
      <dgm:spPr/>
    </dgm:pt>
    <dgm:pt modelId="{B024C138-5BB7-49C4-87C2-922CAA04D1E0}" type="pres">
      <dgm:prSet presAssocID="{FE218F48-4A56-40EE-ABB9-FC33269F327C}" presName="rootConnector" presStyleLbl="node2" presStyleIdx="3" presStyleCnt="5"/>
      <dgm:spPr/>
    </dgm:pt>
    <dgm:pt modelId="{6FBEF919-F0D7-42B0-93D9-177181302DE0}" type="pres">
      <dgm:prSet presAssocID="{FE218F48-4A56-40EE-ABB9-FC33269F327C}" presName="hierChild4" presStyleCnt="0"/>
      <dgm:spPr/>
    </dgm:pt>
    <dgm:pt modelId="{ED65AAC3-A7E8-4717-B0BF-C9796D2ED987}" type="pres">
      <dgm:prSet presAssocID="{FE218F48-4A56-40EE-ABB9-FC33269F327C}" presName="hierChild5" presStyleCnt="0"/>
      <dgm:spPr/>
    </dgm:pt>
    <dgm:pt modelId="{24AB16C3-B233-477D-BD34-6E82285174B3}" type="pres">
      <dgm:prSet presAssocID="{B5CEF459-4088-4948-8B32-DEAE818197B8}" presName="Name37" presStyleLbl="parChTrans1D2" presStyleIdx="4" presStyleCnt="5"/>
      <dgm:spPr/>
    </dgm:pt>
    <dgm:pt modelId="{3CC921DE-8F77-4F52-8F62-7A804C9CF328}" type="pres">
      <dgm:prSet presAssocID="{1E770C59-58A6-40D4-8A8E-A3037E6D1ACD}" presName="hierRoot2" presStyleCnt="0">
        <dgm:presLayoutVars>
          <dgm:hierBranch val="init"/>
        </dgm:presLayoutVars>
      </dgm:prSet>
      <dgm:spPr/>
    </dgm:pt>
    <dgm:pt modelId="{3D82CE6D-0B74-4192-A6A0-F4D431681B3E}" type="pres">
      <dgm:prSet presAssocID="{1E770C59-58A6-40D4-8A8E-A3037E6D1ACD}" presName="rootComposite" presStyleCnt="0"/>
      <dgm:spPr/>
    </dgm:pt>
    <dgm:pt modelId="{02588358-09FE-46A7-A63D-3720D171AB89}" type="pres">
      <dgm:prSet presAssocID="{1E770C59-58A6-40D4-8A8E-A3037E6D1ACD}" presName="rootText" presStyleLbl="node2" presStyleIdx="4" presStyleCnt="5">
        <dgm:presLayoutVars>
          <dgm:chPref val="3"/>
        </dgm:presLayoutVars>
      </dgm:prSet>
      <dgm:spPr/>
    </dgm:pt>
    <dgm:pt modelId="{02783A14-C34E-4DA4-BA26-1BB85C62AB62}" type="pres">
      <dgm:prSet presAssocID="{1E770C59-58A6-40D4-8A8E-A3037E6D1ACD}" presName="rootConnector" presStyleLbl="node2" presStyleIdx="4" presStyleCnt="5"/>
      <dgm:spPr/>
    </dgm:pt>
    <dgm:pt modelId="{68A6CAA8-8A3A-4C38-B908-E596F2A0C41F}" type="pres">
      <dgm:prSet presAssocID="{1E770C59-58A6-40D4-8A8E-A3037E6D1ACD}" presName="hierChild4" presStyleCnt="0"/>
      <dgm:spPr/>
    </dgm:pt>
    <dgm:pt modelId="{0796AFC6-5FA6-40C4-ADEA-8FA43A3F2A67}" type="pres">
      <dgm:prSet presAssocID="{1E770C59-58A6-40D4-8A8E-A3037E6D1ACD}" presName="hierChild5" presStyleCnt="0"/>
      <dgm:spPr/>
    </dgm:pt>
    <dgm:pt modelId="{DDA38AB5-323F-4132-8109-627BDF21EE56}" type="pres">
      <dgm:prSet presAssocID="{AC241D65-64BB-46AF-95CE-B6FB66C64E74}" presName="hierChild3" presStyleCnt="0"/>
      <dgm:spPr/>
    </dgm:pt>
  </dgm:ptLst>
  <dgm:cxnLst>
    <dgm:cxn modelId="{C4D41201-C7DD-42D7-B984-667CC935BF93}" type="presOf" srcId="{FB1BEA49-383A-4E3D-BDF3-58C9FC23A60D}" destId="{9F1880BF-CA2C-4426-A5D7-76E394E2BFC2}" srcOrd="1" destOrd="0" presId="urn:microsoft.com/office/officeart/2005/8/layout/orgChart1"/>
    <dgm:cxn modelId="{E0800308-0E4C-4CB9-8C66-19584526F82B}" type="presOf" srcId="{08915FCD-5BB2-4ED6-82DE-A91603D28767}" destId="{BA5EAC1D-3DF6-40ED-94E3-1222989AC6DE}" srcOrd="0" destOrd="0" presId="urn:microsoft.com/office/officeart/2005/8/layout/orgChart1"/>
    <dgm:cxn modelId="{27C8270D-F7E0-4B36-ADA4-E74E7A4A0F22}" type="presOf" srcId="{269BCA46-3C8F-4B88-B039-7897E6C2AF8C}" destId="{62391660-7F72-4BED-9EDA-1CA3258DA97B}" srcOrd="1" destOrd="0" presId="urn:microsoft.com/office/officeart/2005/8/layout/orgChart1"/>
    <dgm:cxn modelId="{B8997C0F-D37E-47DE-95B0-BD574CFD7A2F}" type="presOf" srcId="{AC241D65-64BB-46AF-95CE-B6FB66C64E74}" destId="{5015C4F6-4070-4681-A451-904647963801}" srcOrd="1" destOrd="0" presId="urn:microsoft.com/office/officeart/2005/8/layout/orgChart1"/>
    <dgm:cxn modelId="{2B2F1515-530E-4AA9-BCF9-4695DF947993}" srcId="{AC241D65-64BB-46AF-95CE-B6FB66C64E74}" destId="{FB1BEA49-383A-4E3D-BDF3-58C9FC23A60D}" srcOrd="2" destOrd="0" parTransId="{08915FCD-5BB2-4ED6-82DE-A91603D28767}" sibTransId="{FCC483FE-63CE-402B-A0EE-5DF8A7F2899E}"/>
    <dgm:cxn modelId="{4FECCB23-BC56-445A-A285-BBC161C0D802}" type="presOf" srcId="{6124DEFF-AAAF-42C2-AEEA-42108C9AD396}" destId="{75BCF6DE-9467-45DF-8ABD-685741A27544}" srcOrd="0" destOrd="0" presId="urn:microsoft.com/office/officeart/2005/8/layout/orgChart1"/>
    <dgm:cxn modelId="{943E1E24-2DC6-44CB-8A34-0ED71E34D061}" srcId="{AC241D65-64BB-46AF-95CE-B6FB66C64E74}" destId="{1E770C59-58A6-40D4-8A8E-A3037E6D1ACD}" srcOrd="4" destOrd="0" parTransId="{B5CEF459-4088-4948-8B32-DEAE818197B8}" sibTransId="{E60A1CA9-5948-4331-A402-263DB7F95BC1}"/>
    <dgm:cxn modelId="{63B3583F-F043-4DBC-B119-98D4DBD60285}" srcId="{AC241D65-64BB-46AF-95CE-B6FB66C64E74}" destId="{E231FB9D-490C-42BC-85CC-484C8AEA4EDF}" srcOrd="0" destOrd="0" parTransId="{9194632C-BA4A-4072-BFFA-45501A5E3A2A}" sibTransId="{F01A9FB7-D1F0-42EC-98CE-3AE3FDE4A761}"/>
    <dgm:cxn modelId="{BA538D3F-93EF-4165-8CAF-3BCF60681A50}" type="presOf" srcId="{FE218F48-4A56-40EE-ABB9-FC33269F327C}" destId="{B024C138-5BB7-49C4-87C2-922CAA04D1E0}" srcOrd="1" destOrd="0" presId="urn:microsoft.com/office/officeart/2005/8/layout/orgChart1"/>
    <dgm:cxn modelId="{B50A3148-0E9C-4BBF-83C8-D934BB01C9A5}" srcId="{AC241D65-64BB-46AF-95CE-B6FB66C64E74}" destId="{269BCA46-3C8F-4B88-B039-7897E6C2AF8C}" srcOrd="1" destOrd="0" parTransId="{7E45350B-D160-4FB6-8CAD-5F43F0A750F2}" sibTransId="{E9BB2BC6-8801-438B-B48A-27B59B857044}"/>
    <dgm:cxn modelId="{085C3A48-793A-499D-B718-FDC6A21ED432}" type="presOf" srcId="{AC241D65-64BB-46AF-95CE-B6FB66C64E74}" destId="{D79B018B-EB41-49D8-8F76-36F9347284CE}" srcOrd="0" destOrd="0" presId="urn:microsoft.com/office/officeart/2005/8/layout/orgChart1"/>
    <dgm:cxn modelId="{C2810B65-5FC6-4507-AA23-5F524F6B7B04}" type="presOf" srcId="{FB1BEA49-383A-4E3D-BDF3-58C9FC23A60D}" destId="{162D210A-EC2D-4EB8-994A-2DCC600B166A}" srcOrd="0" destOrd="0" presId="urn:microsoft.com/office/officeart/2005/8/layout/orgChart1"/>
    <dgm:cxn modelId="{36A0BF68-0AD8-48FD-9040-1DB4226B052B}" type="presOf" srcId="{B5CEF459-4088-4948-8B32-DEAE818197B8}" destId="{24AB16C3-B233-477D-BD34-6E82285174B3}" srcOrd="0" destOrd="0" presId="urn:microsoft.com/office/officeart/2005/8/layout/orgChart1"/>
    <dgm:cxn modelId="{47BCDC6A-02C8-49DA-A6F0-92E1B9F60D56}" type="presOf" srcId="{1E770C59-58A6-40D4-8A8E-A3037E6D1ACD}" destId="{02588358-09FE-46A7-A63D-3720D171AB89}" srcOrd="0" destOrd="0" presId="urn:microsoft.com/office/officeart/2005/8/layout/orgChart1"/>
    <dgm:cxn modelId="{5BC23977-0211-4857-94DA-AD55BB916C6D}" type="presOf" srcId="{F3717CE5-1414-423C-88F5-9568171E6C15}" destId="{DE857A2A-5F79-4740-A1DD-7DB1A8CE1149}" srcOrd="0" destOrd="0" presId="urn:microsoft.com/office/officeart/2005/8/layout/orgChart1"/>
    <dgm:cxn modelId="{D3A22782-8259-40E7-8FBB-BBD06825D7C3}" type="presOf" srcId="{1E770C59-58A6-40D4-8A8E-A3037E6D1ACD}" destId="{02783A14-C34E-4DA4-BA26-1BB85C62AB62}" srcOrd="1" destOrd="0" presId="urn:microsoft.com/office/officeart/2005/8/layout/orgChart1"/>
    <dgm:cxn modelId="{3D037EB0-3FA3-42E0-B039-F04A616D628C}" type="presOf" srcId="{E231FB9D-490C-42BC-85CC-484C8AEA4EDF}" destId="{B459E338-B63E-4F53-A5D1-E31C94EB661A}" srcOrd="1" destOrd="0" presId="urn:microsoft.com/office/officeart/2005/8/layout/orgChart1"/>
    <dgm:cxn modelId="{87CAE2B2-B1FF-418C-BA79-A22C4E92E972}" type="presOf" srcId="{269BCA46-3C8F-4B88-B039-7897E6C2AF8C}" destId="{81D58741-0C3E-4DD4-9D05-68D6B412E2F9}" srcOrd="0" destOrd="0" presId="urn:microsoft.com/office/officeart/2005/8/layout/orgChart1"/>
    <dgm:cxn modelId="{829F91B8-569E-4F4A-B621-75A85B816689}" type="presOf" srcId="{7E45350B-D160-4FB6-8CAD-5F43F0A750F2}" destId="{461F1C8F-0ADF-4BFA-9A91-B9B5A24F6C31}" srcOrd="0" destOrd="0" presId="urn:microsoft.com/office/officeart/2005/8/layout/orgChart1"/>
    <dgm:cxn modelId="{E696D8C6-4512-4BA4-8BDA-18742FA48C2C}" srcId="{F3717CE5-1414-423C-88F5-9568171E6C15}" destId="{AC241D65-64BB-46AF-95CE-B6FB66C64E74}" srcOrd="0" destOrd="0" parTransId="{063A4031-5EDB-490F-B18F-EBDE20D0DB32}" sibTransId="{5F7E8796-9801-4138-A6BC-03DB45C2050A}"/>
    <dgm:cxn modelId="{AC1C76CB-FDD5-40B9-BA43-E4651012CF36}" type="presOf" srcId="{E231FB9D-490C-42BC-85CC-484C8AEA4EDF}" destId="{3E754D99-4F02-4C67-9FB3-D2ADEBE93511}" srcOrd="0" destOrd="0" presId="urn:microsoft.com/office/officeart/2005/8/layout/orgChart1"/>
    <dgm:cxn modelId="{AFC269D7-B149-4181-B743-A6EC22A6F014}" type="presOf" srcId="{FE218F48-4A56-40EE-ABB9-FC33269F327C}" destId="{2A8299FF-ECAD-4EFD-B6AA-20C34EE9E233}" srcOrd="0" destOrd="0" presId="urn:microsoft.com/office/officeart/2005/8/layout/orgChart1"/>
    <dgm:cxn modelId="{ED21E6D7-7DBF-4723-9220-765A772CB0F6}" srcId="{AC241D65-64BB-46AF-95CE-B6FB66C64E74}" destId="{FE218F48-4A56-40EE-ABB9-FC33269F327C}" srcOrd="3" destOrd="0" parTransId="{6124DEFF-AAAF-42C2-AEEA-42108C9AD396}" sibTransId="{E697FB75-08A3-42FE-80ED-3D6D7D9BF57E}"/>
    <dgm:cxn modelId="{B78CA1E4-6EA5-49D7-A916-570754A16593}" type="presOf" srcId="{9194632C-BA4A-4072-BFFA-45501A5E3A2A}" destId="{41969A2F-9B55-4A77-8608-A15A37339F93}" srcOrd="0" destOrd="0" presId="urn:microsoft.com/office/officeart/2005/8/layout/orgChart1"/>
    <dgm:cxn modelId="{219B1965-F2D1-4C72-9014-65892AA317B0}" type="presParOf" srcId="{DE857A2A-5F79-4740-A1DD-7DB1A8CE1149}" destId="{72072E1D-616E-4590-B123-3912E789CA9E}" srcOrd="0" destOrd="0" presId="urn:microsoft.com/office/officeart/2005/8/layout/orgChart1"/>
    <dgm:cxn modelId="{2B2E11F2-769D-4BBF-96FA-4B1231DD7E98}" type="presParOf" srcId="{72072E1D-616E-4590-B123-3912E789CA9E}" destId="{CE1D72AA-B760-4CBE-B356-B8CD9F9AEE5C}" srcOrd="0" destOrd="0" presId="urn:microsoft.com/office/officeart/2005/8/layout/orgChart1"/>
    <dgm:cxn modelId="{AF08A9A9-C0FC-4F2D-8D61-B20B7E954A5D}" type="presParOf" srcId="{CE1D72AA-B760-4CBE-B356-B8CD9F9AEE5C}" destId="{D79B018B-EB41-49D8-8F76-36F9347284CE}" srcOrd="0" destOrd="0" presId="urn:microsoft.com/office/officeart/2005/8/layout/orgChart1"/>
    <dgm:cxn modelId="{29AF702C-01AA-4C68-8B50-F00A5828C468}" type="presParOf" srcId="{CE1D72AA-B760-4CBE-B356-B8CD9F9AEE5C}" destId="{5015C4F6-4070-4681-A451-904647963801}" srcOrd="1" destOrd="0" presId="urn:microsoft.com/office/officeart/2005/8/layout/orgChart1"/>
    <dgm:cxn modelId="{E6C07CBD-2AFA-4251-808F-287A21CDB1BF}" type="presParOf" srcId="{72072E1D-616E-4590-B123-3912E789CA9E}" destId="{DDE440E4-6BF4-4C64-BA02-F1E89CC770AF}" srcOrd="1" destOrd="0" presId="urn:microsoft.com/office/officeart/2005/8/layout/orgChart1"/>
    <dgm:cxn modelId="{FAEC21B5-6566-4691-8F70-F04893FC30F5}" type="presParOf" srcId="{DDE440E4-6BF4-4C64-BA02-F1E89CC770AF}" destId="{41969A2F-9B55-4A77-8608-A15A37339F93}" srcOrd="0" destOrd="0" presId="urn:microsoft.com/office/officeart/2005/8/layout/orgChart1"/>
    <dgm:cxn modelId="{F70BD7A0-9E56-4629-B074-B323ED39FED2}" type="presParOf" srcId="{DDE440E4-6BF4-4C64-BA02-F1E89CC770AF}" destId="{41D935F0-068D-4B72-A085-055B7116F9B8}" srcOrd="1" destOrd="0" presId="urn:microsoft.com/office/officeart/2005/8/layout/orgChart1"/>
    <dgm:cxn modelId="{16E72B05-6AFA-4695-8566-DF98AE9BD65D}" type="presParOf" srcId="{41D935F0-068D-4B72-A085-055B7116F9B8}" destId="{7B4D404E-571D-407B-BE9B-6BA28D894F88}" srcOrd="0" destOrd="0" presId="urn:microsoft.com/office/officeart/2005/8/layout/orgChart1"/>
    <dgm:cxn modelId="{67389B27-DED2-4016-A252-AC440E869BCE}" type="presParOf" srcId="{7B4D404E-571D-407B-BE9B-6BA28D894F88}" destId="{3E754D99-4F02-4C67-9FB3-D2ADEBE93511}" srcOrd="0" destOrd="0" presId="urn:microsoft.com/office/officeart/2005/8/layout/orgChart1"/>
    <dgm:cxn modelId="{F762BB18-1AD7-43A9-AB9F-F66114EC0415}" type="presParOf" srcId="{7B4D404E-571D-407B-BE9B-6BA28D894F88}" destId="{B459E338-B63E-4F53-A5D1-E31C94EB661A}" srcOrd="1" destOrd="0" presId="urn:microsoft.com/office/officeart/2005/8/layout/orgChart1"/>
    <dgm:cxn modelId="{8C7961C9-8E69-43D3-9AD1-62B5A6457F49}" type="presParOf" srcId="{41D935F0-068D-4B72-A085-055B7116F9B8}" destId="{DD59E6E3-8548-4BFB-9242-CACFD6D99617}" srcOrd="1" destOrd="0" presId="urn:microsoft.com/office/officeart/2005/8/layout/orgChart1"/>
    <dgm:cxn modelId="{5D587144-60DD-4A54-A241-7C50BBC4309D}" type="presParOf" srcId="{41D935F0-068D-4B72-A085-055B7116F9B8}" destId="{05535FF9-F322-43F4-846E-E669962D1C7C}" srcOrd="2" destOrd="0" presId="urn:microsoft.com/office/officeart/2005/8/layout/orgChart1"/>
    <dgm:cxn modelId="{B13C6D1A-AE16-45C7-BF5E-2F7F59AA58D7}" type="presParOf" srcId="{DDE440E4-6BF4-4C64-BA02-F1E89CC770AF}" destId="{461F1C8F-0ADF-4BFA-9A91-B9B5A24F6C31}" srcOrd="2" destOrd="0" presId="urn:microsoft.com/office/officeart/2005/8/layout/orgChart1"/>
    <dgm:cxn modelId="{7010D60D-09E9-4BC7-8F80-A1CB30A1136A}" type="presParOf" srcId="{DDE440E4-6BF4-4C64-BA02-F1E89CC770AF}" destId="{71DBC048-0672-4F3C-ABD7-359E486B7944}" srcOrd="3" destOrd="0" presId="urn:microsoft.com/office/officeart/2005/8/layout/orgChart1"/>
    <dgm:cxn modelId="{12B11AD2-AF7D-4861-9EBB-F8053053C963}" type="presParOf" srcId="{71DBC048-0672-4F3C-ABD7-359E486B7944}" destId="{898E31C9-ED17-4911-90A6-EE3F0F3C2950}" srcOrd="0" destOrd="0" presId="urn:microsoft.com/office/officeart/2005/8/layout/orgChart1"/>
    <dgm:cxn modelId="{AD0F5D6C-98DD-404A-8BCD-09774B266894}" type="presParOf" srcId="{898E31C9-ED17-4911-90A6-EE3F0F3C2950}" destId="{81D58741-0C3E-4DD4-9D05-68D6B412E2F9}" srcOrd="0" destOrd="0" presId="urn:microsoft.com/office/officeart/2005/8/layout/orgChart1"/>
    <dgm:cxn modelId="{D73A8127-8074-454E-9EBB-7F210EA07028}" type="presParOf" srcId="{898E31C9-ED17-4911-90A6-EE3F0F3C2950}" destId="{62391660-7F72-4BED-9EDA-1CA3258DA97B}" srcOrd="1" destOrd="0" presId="urn:microsoft.com/office/officeart/2005/8/layout/orgChart1"/>
    <dgm:cxn modelId="{6163FF89-47F3-4CBC-A848-F8CFDC9F2FCE}" type="presParOf" srcId="{71DBC048-0672-4F3C-ABD7-359E486B7944}" destId="{5B7110E0-4288-433E-8880-5B51E066C6E1}" srcOrd="1" destOrd="0" presId="urn:microsoft.com/office/officeart/2005/8/layout/orgChart1"/>
    <dgm:cxn modelId="{6CFA98C0-CE46-41E4-8EE2-DCC0B53AB36C}" type="presParOf" srcId="{71DBC048-0672-4F3C-ABD7-359E486B7944}" destId="{34229542-C899-4FB4-9539-0A26A45316D6}" srcOrd="2" destOrd="0" presId="urn:microsoft.com/office/officeart/2005/8/layout/orgChart1"/>
    <dgm:cxn modelId="{ED8106AD-D0F9-4B8F-8E92-4AA0DF494308}" type="presParOf" srcId="{DDE440E4-6BF4-4C64-BA02-F1E89CC770AF}" destId="{BA5EAC1D-3DF6-40ED-94E3-1222989AC6DE}" srcOrd="4" destOrd="0" presId="urn:microsoft.com/office/officeart/2005/8/layout/orgChart1"/>
    <dgm:cxn modelId="{517F603B-916C-4FA5-ACA7-B4AB3F3F4FE3}" type="presParOf" srcId="{DDE440E4-6BF4-4C64-BA02-F1E89CC770AF}" destId="{DC0E02F8-3691-4A24-88D3-443B4930AC09}" srcOrd="5" destOrd="0" presId="urn:microsoft.com/office/officeart/2005/8/layout/orgChart1"/>
    <dgm:cxn modelId="{3AD366AF-C0CE-4B6C-8346-B7088125629E}" type="presParOf" srcId="{DC0E02F8-3691-4A24-88D3-443B4930AC09}" destId="{66C3805B-C91A-4E5F-9C3E-B2A3669D45E9}" srcOrd="0" destOrd="0" presId="urn:microsoft.com/office/officeart/2005/8/layout/orgChart1"/>
    <dgm:cxn modelId="{217D64B5-99F0-4EFA-B9B9-255B0230383B}" type="presParOf" srcId="{66C3805B-C91A-4E5F-9C3E-B2A3669D45E9}" destId="{162D210A-EC2D-4EB8-994A-2DCC600B166A}" srcOrd="0" destOrd="0" presId="urn:microsoft.com/office/officeart/2005/8/layout/orgChart1"/>
    <dgm:cxn modelId="{0AC543EE-B395-4AE1-80A3-8DF65F3AC3BE}" type="presParOf" srcId="{66C3805B-C91A-4E5F-9C3E-B2A3669D45E9}" destId="{9F1880BF-CA2C-4426-A5D7-76E394E2BFC2}" srcOrd="1" destOrd="0" presId="urn:microsoft.com/office/officeart/2005/8/layout/orgChart1"/>
    <dgm:cxn modelId="{4328B0BF-4A40-4402-86F3-BE22E398CCD3}" type="presParOf" srcId="{DC0E02F8-3691-4A24-88D3-443B4930AC09}" destId="{CE2F935D-6285-4BFC-9AD1-A8D885E1693C}" srcOrd="1" destOrd="0" presId="urn:microsoft.com/office/officeart/2005/8/layout/orgChart1"/>
    <dgm:cxn modelId="{4A899F9B-FE77-4AEE-B435-77D33CBF96FE}" type="presParOf" srcId="{DC0E02F8-3691-4A24-88D3-443B4930AC09}" destId="{03A2AF8B-3196-4CF2-8FF4-8D7C1722954C}" srcOrd="2" destOrd="0" presId="urn:microsoft.com/office/officeart/2005/8/layout/orgChart1"/>
    <dgm:cxn modelId="{18CF253F-A2CD-4594-98D9-A4F3821C23C4}" type="presParOf" srcId="{DDE440E4-6BF4-4C64-BA02-F1E89CC770AF}" destId="{75BCF6DE-9467-45DF-8ABD-685741A27544}" srcOrd="6" destOrd="0" presId="urn:microsoft.com/office/officeart/2005/8/layout/orgChart1"/>
    <dgm:cxn modelId="{578CCE2D-556E-4104-9A98-50EBFD1C0912}" type="presParOf" srcId="{DDE440E4-6BF4-4C64-BA02-F1E89CC770AF}" destId="{241F1B12-5CCB-4F66-9F9C-28C35ACB03A9}" srcOrd="7" destOrd="0" presId="urn:microsoft.com/office/officeart/2005/8/layout/orgChart1"/>
    <dgm:cxn modelId="{DC799689-D06E-49E5-8A18-F1E6F07DA777}" type="presParOf" srcId="{241F1B12-5CCB-4F66-9F9C-28C35ACB03A9}" destId="{E2EF39A9-1F21-4245-A4C1-CC3A9522B301}" srcOrd="0" destOrd="0" presId="urn:microsoft.com/office/officeart/2005/8/layout/orgChart1"/>
    <dgm:cxn modelId="{72CF152A-1114-4B8F-B307-73EA035B5B77}" type="presParOf" srcId="{E2EF39A9-1F21-4245-A4C1-CC3A9522B301}" destId="{2A8299FF-ECAD-4EFD-B6AA-20C34EE9E233}" srcOrd="0" destOrd="0" presId="urn:microsoft.com/office/officeart/2005/8/layout/orgChart1"/>
    <dgm:cxn modelId="{08C3AD40-D4DC-4AED-987F-14018CA34290}" type="presParOf" srcId="{E2EF39A9-1F21-4245-A4C1-CC3A9522B301}" destId="{B024C138-5BB7-49C4-87C2-922CAA04D1E0}" srcOrd="1" destOrd="0" presId="urn:microsoft.com/office/officeart/2005/8/layout/orgChart1"/>
    <dgm:cxn modelId="{E17EBC42-70C9-441D-85BA-B88141EB9D2A}" type="presParOf" srcId="{241F1B12-5CCB-4F66-9F9C-28C35ACB03A9}" destId="{6FBEF919-F0D7-42B0-93D9-177181302DE0}" srcOrd="1" destOrd="0" presId="urn:microsoft.com/office/officeart/2005/8/layout/orgChart1"/>
    <dgm:cxn modelId="{347D7F61-7464-4250-8E3B-514103DAD352}" type="presParOf" srcId="{241F1B12-5CCB-4F66-9F9C-28C35ACB03A9}" destId="{ED65AAC3-A7E8-4717-B0BF-C9796D2ED987}" srcOrd="2" destOrd="0" presId="urn:microsoft.com/office/officeart/2005/8/layout/orgChart1"/>
    <dgm:cxn modelId="{30F691DB-B1A8-4B96-8617-84FCA5916EAA}" type="presParOf" srcId="{DDE440E4-6BF4-4C64-BA02-F1E89CC770AF}" destId="{24AB16C3-B233-477D-BD34-6E82285174B3}" srcOrd="8" destOrd="0" presId="urn:microsoft.com/office/officeart/2005/8/layout/orgChart1"/>
    <dgm:cxn modelId="{239C14FA-D2A2-4B1B-9720-23F3B92CEA4A}" type="presParOf" srcId="{DDE440E4-6BF4-4C64-BA02-F1E89CC770AF}" destId="{3CC921DE-8F77-4F52-8F62-7A804C9CF328}" srcOrd="9" destOrd="0" presId="urn:microsoft.com/office/officeart/2005/8/layout/orgChart1"/>
    <dgm:cxn modelId="{3A6548A0-EFAC-4F3F-B1D5-C26464443AD5}" type="presParOf" srcId="{3CC921DE-8F77-4F52-8F62-7A804C9CF328}" destId="{3D82CE6D-0B74-4192-A6A0-F4D431681B3E}" srcOrd="0" destOrd="0" presId="urn:microsoft.com/office/officeart/2005/8/layout/orgChart1"/>
    <dgm:cxn modelId="{00352E87-964B-4C51-9053-B029E7A9DD03}" type="presParOf" srcId="{3D82CE6D-0B74-4192-A6A0-F4D431681B3E}" destId="{02588358-09FE-46A7-A63D-3720D171AB89}" srcOrd="0" destOrd="0" presId="urn:microsoft.com/office/officeart/2005/8/layout/orgChart1"/>
    <dgm:cxn modelId="{B1A98D39-0DA5-467E-8239-7E242AAEB199}" type="presParOf" srcId="{3D82CE6D-0B74-4192-A6A0-F4D431681B3E}" destId="{02783A14-C34E-4DA4-BA26-1BB85C62AB62}" srcOrd="1" destOrd="0" presId="urn:microsoft.com/office/officeart/2005/8/layout/orgChart1"/>
    <dgm:cxn modelId="{92BCC969-0046-4D0F-94A2-076B52304F3D}" type="presParOf" srcId="{3CC921DE-8F77-4F52-8F62-7A804C9CF328}" destId="{68A6CAA8-8A3A-4C38-B908-E596F2A0C41F}" srcOrd="1" destOrd="0" presId="urn:microsoft.com/office/officeart/2005/8/layout/orgChart1"/>
    <dgm:cxn modelId="{7186809C-6D11-49CF-BFCD-F0427C5CD8FE}" type="presParOf" srcId="{3CC921DE-8F77-4F52-8F62-7A804C9CF328}" destId="{0796AFC6-5FA6-40C4-ADEA-8FA43A3F2A67}" srcOrd="2" destOrd="0" presId="urn:microsoft.com/office/officeart/2005/8/layout/orgChart1"/>
    <dgm:cxn modelId="{5ECCD362-ACE1-4319-8ACC-C14EDD0DA3E1}" type="presParOf" srcId="{72072E1D-616E-4590-B123-3912E789CA9E}" destId="{DDA38AB5-323F-4132-8109-627BDF21EE56}" srcOrd="2" destOrd="0" presId="urn:microsoft.com/office/officeart/2005/8/layout/orgChar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AB16C3-B233-477D-BD34-6E82285174B3}">
      <dsp:nvSpPr>
        <dsp:cNvPr id="0" name=""/>
        <dsp:cNvSpPr/>
      </dsp:nvSpPr>
      <dsp:spPr>
        <a:xfrm>
          <a:off x="5811962" y="2270123"/>
          <a:ext cx="4815940" cy="4179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8956"/>
              </a:lnTo>
              <a:lnTo>
                <a:pt x="4815940" y="208956"/>
              </a:lnTo>
              <a:lnTo>
                <a:pt x="4815940" y="417912"/>
              </a:lnTo>
            </a:path>
          </a:pathLst>
        </a:custGeom>
        <a:noFill/>
        <a:ln w="12700" cap="flat" cmpd="sng" algn="ctr">
          <a:solidFill>
            <a:srgbClr val="F8AD4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BCF6DE-9467-45DF-8ABD-685741A27544}">
      <dsp:nvSpPr>
        <dsp:cNvPr id="0" name=""/>
        <dsp:cNvSpPr/>
      </dsp:nvSpPr>
      <dsp:spPr>
        <a:xfrm>
          <a:off x="5811962" y="2270123"/>
          <a:ext cx="2407970" cy="4179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8956"/>
              </a:lnTo>
              <a:lnTo>
                <a:pt x="2407970" y="208956"/>
              </a:lnTo>
              <a:lnTo>
                <a:pt x="2407970" y="417912"/>
              </a:lnTo>
            </a:path>
          </a:pathLst>
        </a:custGeom>
        <a:noFill/>
        <a:ln w="12700" cap="flat" cmpd="sng" algn="ctr">
          <a:solidFill>
            <a:srgbClr val="F8AD4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5EAC1D-3DF6-40ED-94E3-1222989AC6DE}">
      <dsp:nvSpPr>
        <dsp:cNvPr id="0" name=""/>
        <dsp:cNvSpPr/>
      </dsp:nvSpPr>
      <dsp:spPr>
        <a:xfrm>
          <a:off x="5766242" y="2270123"/>
          <a:ext cx="91440" cy="41791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17912"/>
              </a:lnTo>
            </a:path>
          </a:pathLst>
        </a:custGeom>
        <a:noFill/>
        <a:ln w="12700" cap="flat" cmpd="sng" algn="ctr">
          <a:solidFill>
            <a:srgbClr val="F8AD4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1F1C8F-0ADF-4BFA-9A91-B9B5A24F6C31}">
      <dsp:nvSpPr>
        <dsp:cNvPr id="0" name=""/>
        <dsp:cNvSpPr/>
      </dsp:nvSpPr>
      <dsp:spPr>
        <a:xfrm>
          <a:off x="3403992" y="2270123"/>
          <a:ext cx="2407970" cy="417912"/>
        </a:xfrm>
        <a:custGeom>
          <a:avLst/>
          <a:gdLst/>
          <a:ahLst/>
          <a:cxnLst/>
          <a:rect l="0" t="0" r="0" b="0"/>
          <a:pathLst>
            <a:path>
              <a:moveTo>
                <a:pt x="2407970" y="0"/>
              </a:moveTo>
              <a:lnTo>
                <a:pt x="2407970" y="208956"/>
              </a:lnTo>
              <a:lnTo>
                <a:pt x="0" y="208956"/>
              </a:lnTo>
              <a:lnTo>
                <a:pt x="0" y="417912"/>
              </a:lnTo>
            </a:path>
          </a:pathLst>
        </a:custGeom>
        <a:noFill/>
        <a:ln w="12700" cap="flat" cmpd="sng" algn="ctr">
          <a:solidFill>
            <a:srgbClr val="F8AD4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969A2F-9B55-4A77-8608-A15A37339F93}">
      <dsp:nvSpPr>
        <dsp:cNvPr id="0" name=""/>
        <dsp:cNvSpPr/>
      </dsp:nvSpPr>
      <dsp:spPr>
        <a:xfrm>
          <a:off x="996022" y="2270123"/>
          <a:ext cx="4815940" cy="417912"/>
        </a:xfrm>
        <a:custGeom>
          <a:avLst/>
          <a:gdLst/>
          <a:ahLst/>
          <a:cxnLst/>
          <a:rect l="0" t="0" r="0" b="0"/>
          <a:pathLst>
            <a:path>
              <a:moveTo>
                <a:pt x="4815940" y="0"/>
              </a:moveTo>
              <a:lnTo>
                <a:pt x="4815940" y="208956"/>
              </a:lnTo>
              <a:lnTo>
                <a:pt x="0" y="208956"/>
              </a:lnTo>
              <a:lnTo>
                <a:pt x="0" y="417912"/>
              </a:lnTo>
            </a:path>
          </a:pathLst>
        </a:custGeom>
        <a:noFill/>
        <a:ln w="12700" cap="flat" cmpd="sng" algn="ctr">
          <a:solidFill>
            <a:srgbClr val="F8AD4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9B018B-EB41-49D8-8F76-36F9347284CE}">
      <dsp:nvSpPr>
        <dsp:cNvPr id="0" name=""/>
        <dsp:cNvSpPr/>
      </dsp:nvSpPr>
      <dsp:spPr>
        <a:xfrm>
          <a:off x="4816933" y="1275094"/>
          <a:ext cx="1990057" cy="995028"/>
        </a:xfrm>
        <a:prstGeom prst="rect">
          <a:avLst/>
        </a:prstGeom>
        <a:solidFill>
          <a:srgbClr val="F8AD41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b="1" kern="1200" dirty="0"/>
            <a:t>SchiriBlick</a:t>
          </a:r>
        </a:p>
      </dsp:txBody>
      <dsp:txXfrm>
        <a:off x="4816933" y="1275094"/>
        <a:ext cx="1990057" cy="995028"/>
      </dsp:txXfrm>
    </dsp:sp>
    <dsp:sp modelId="{3E754D99-4F02-4C67-9FB3-D2ADEBE93511}">
      <dsp:nvSpPr>
        <dsp:cNvPr id="0" name=""/>
        <dsp:cNvSpPr/>
      </dsp:nvSpPr>
      <dsp:spPr>
        <a:xfrm>
          <a:off x="993" y="2688036"/>
          <a:ext cx="1990057" cy="995028"/>
        </a:xfrm>
        <a:prstGeom prst="rect">
          <a:avLst/>
        </a:prstGeom>
        <a:solidFill>
          <a:srgbClr val="1E2C57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/>
            <a:t>Schiedsrichter-praktikum</a:t>
          </a:r>
          <a:endParaRPr lang="de-DE" sz="1800" kern="1200" dirty="0"/>
        </a:p>
      </dsp:txBody>
      <dsp:txXfrm>
        <a:off x="993" y="2688036"/>
        <a:ext cx="1990057" cy="995028"/>
      </dsp:txXfrm>
    </dsp:sp>
    <dsp:sp modelId="{81D58741-0C3E-4DD4-9D05-68D6B412E2F9}">
      <dsp:nvSpPr>
        <dsp:cNvPr id="0" name=""/>
        <dsp:cNvSpPr/>
      </dsp:nvSpPr>
      <dsp:spPr>
        <a:xfrm>
          <a:off x="2408963" y="2688036"/>
          <a:ext cx="1990057" cy="995028"/>
        </a:xfrm>
        <a:prstGeom prst="rect">
          <a:avLst/>
        </a:prstGeom>
        <a:solidFill>
          <a:srgbClr val="1E2C57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RefAction</a:t>
          </a:r>
        </a:p>
      </dsp:txBody>
      <dsp:txXfrm>
        <a:off x="2408963" y="2688036"/>
        <a:ext cx="1990057" cy="995028"/>
      </dsp:txXfrm>
    </dsp:sp>
    <dsp:sp modelId="{162D210A-EC2D-4EB8-994A-2DCC600B166A}">
      <dsp:nvSpPr>
        <dsp:cNvPr id="0" name=""/>
        <dsp:cNvSpPr/>
      </dsp:nvSpPr>
      <dsp:spPr>
        <a:xfrm>
          <a:off x="4816933" y="2688036"/>
          <a:ext cx="1990057" cy="995028"/>
        </a:xfrm>
        <a:prstGeom prst="rect">
          <a:avLst/>
        </a:prstGeom>
        <a:solidFill>
          <a:srgbClr val="1E2C57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Schiri Insights</a:t>
          </a:r>
        </a:p>
      </dsp:txBody>
      <dsp:txXfrm>
        <a:off x="4816933" y="2688036"/>
        <a:ext cx="1990057" cy="995028"/>
      </dsp:txXfrm>
    </dsp:sp>
    <dsp:sp modelId="{2A8299FF-ECAD-4EFD-B6AA-20C34EE9E233}">
      <dsp:nvSpPr>
        <dsp:cNvPr id="0" name=""/>
        <dsp:cNvSpPr/>
      </dsp:nvSpPr>
      <dsp:spPr>
        <a:xfrm>
          <a:off x="7224903" y="2688036"/>
          <a:ext cx="1990057" cy="995028"/>
        </a:xfrm>
        <a:prstGeom prst="rect">
          <a:avLst/>
        </a:prstGeom>
        <a:solidFill>
          <a:srgbClr val="1E2C57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Schiris für Vereine</a:t>
          </a:r>
        </a:p>
      </dsp:txBody>
      <dsp:txXfrm>
        <a:off x="7224903" y="2688036"/>
        <a:ext cx="1990057" cy="995028"/>
      </dsp:txXfrm>
    </dsp:sp>
    <dsp:sp modelId="{02588358-09FE-46A7-A63D-3720D171AB89}">
      <dsp:nvSpPr>
        <dsp:cNvPr id="0" name=""/>
        <dsp:cNvSpPr/>
      </dsp:nvSpPr>
      <dsp:spPr>
        <a:xfrm>
          <a:off x="9632873" y="2688036"/>
          <a:ext cx="1990057" cy="995028"/>
        </a:xfrm>
        <a:prstGeom prst="rect">
          <a:avLst/>
        </a:prstGeom>
        <a:solidFill>
          <a:srgbClr val="1E2C57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RP SchiriBlick 2017</a:t>
          </a:r>
        </a:p>
      </dsp:txBody>
      <dsp:txXfrm>
        <a:off x="9632873" y="2688036"/>
        <a:ext cx="1990057" cy="9950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274C33-630B-4B28-8B9B-CE261E6FBA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96E8F66-C1A2-40CB-83F5-CF10DDAF02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77849A1-1B4D-4E3C-9C7E-E38CB285E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ED53B-0F0E-4BE8-B593-ED8B6855BEC6}" type="datetimeFigureOut">
              <a:rPr lang="de-DE" smtClean="0"/>
              <a:t>21.04.22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689B27A-CF26-41B6-89F7-2094D0D13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B68B2E-7564-4A02-89A5-91140086B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C8291-3FCF-40EC-AB91-7AFC286533DB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58029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99B5D5-5FAD-487A-BFA1-22DAC79F0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5571470-2B66-4FDA-9B97-6801C7521D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BD9AE6B-0C8C-452A-9501-6BAAB572D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ED53B-0F0E-4BE8-B593-ED8B6855BEC6}" type="datetimeFigureOut">
              <a:rPr lang="de-DE" smtClean="0"/>
              <a:t>21.04.22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301F0E3-4230-4D3C-A750-70754B184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ACB451-CEE9-46A6-BAFD-B26BF7B7B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C8291-3FCF-40EC-AB91-7AFC286533DB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466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2D0898C-3399-4F5B-8436-A8FA54CB96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6AD782F-9C9D-4665-9CB9-3A1ADC2556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3DCB774-7E3E-4300-9D3F-3507ACCE5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ED53B-0F0E-4BE8-B593-ED8B6855BEC6}" type="datetimeFigureOut">
              <a:rPr lang="de-DE" smtClean="0"/>
              <a:t>21.04.22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EB175A3-8D57-4856-B040-A89E48ED5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50E7714-25E8-4615-9BB4-721E7CF35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C8291-3FCF-40EC-AB91-7AFC286533DB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7367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E72493-2BFE-41CE-99D6-253A3C82D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032BB8-A1C3-41DF-B76A-5FC6527D0E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5858C34-8292-4913-A84E-074BEBC3A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ED53B-0F0E-4BE8-B593-ED8B6855BEC6}" type="datetimeFigureOut">
              <a:rPr lang="de-DE" smtClean="0"/>
              <a:t>21.04.22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C37D8AA-2B1E-4B10-8A93-8551DB908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266A4F-4763-47C5-8E3B-9EE527D43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C8291-3FCF-40EC-AB91-7AFC286533DB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576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872DDF-C3EA-448E-B5BF-A710ED966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20C87B4-8F5C-4365-9FD7-74423F196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71C484-AC9F-4EC7-90DE-C92503C2E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ED53B-0F0E-4BE8-B593-ED8B6855BEC6}" type="datetimeFigureOut">
              <a:rPr lang="de-DE" smtClean="0"/>
              <a:t>21.04.22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CF1EC8-53D2-4232-89A3-40ACFC40E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398575E-8E67-4264-A4D6-1FE460C2A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C8291-3FCF-40EC-AB91-7AFC286533DB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0074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127751-9F72-419B-B435-DDF4F3597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4464B1-351C-4FD1-BFE6-80044FD35C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085B1B9-7A0C-4DDD-B165-FCA1B1FC80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4FF3067-9FFE-4459-936A-9A7AC185C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ED53B-0F0E-4BE8-B593-ED8B6855BEC6}" type="datetimeFigureOut">
              <a:rPr lang="de-DE" smtClean="0"/>
              <a:t>21.04.22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BC70C92-1F22-4306-8F2D-5511CE891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A5CCC28-93B0-42F9-8903-E7C4C2A54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C8291-3FCF-40EC-AB91-7AFC286533DB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77397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89BC32-E46D-45C0-A4CF-59F127B0C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7E403A5-344D-4FAF-9F90-DF46A668F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83CE642-E468-4633-B77F-99C944F4D5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697FBDF-EFFF-4734-AC7F-A8D2957F23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8E8B732-02A0-4A26-B6B0-A519E776FF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AF1AFFD-7B21-4688-BB7F-E30A6BC1B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ED53B-0F0E-4BE8-B593-ED8B6855BEC6}" type="datetimeFigureOut">
              <a:rPr lang="de-DE" smtClean="0"/>
              <a:t>21.04.22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A39DDAC-7C67-4514-BE79-A1639952A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4FA5964-4484-4447-B070-3A64BCB0E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C8291-3FCF-40EC-AB91-7AFC286533DB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6781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D29F9E-00F1-40A7-A0FD-6A88775FF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8A56558-9D9B-490D-933D-E444313DD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ED53B-0F0E-4BE8-B593-ED8B6855BEC6}" type="datetimeFigureOut">
              <a:rPr lang="de-DE" smtClean="0"/>
              <a:t>21.04.22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05E0F1A-6FBD-4917-98F8-A90DFC450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8E4EF77-4AC9-49CA-8D72-047C4F37D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C8291-3FCF-40EC-AB91-7AFC286533DB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4860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F1FEB01-1647-47A9-8433-D326B445E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ED53B-0F0E-4BE8-B593-ED8B6855BEC6}" type="datetimeFigureOut">
              <a:rPr lang="de-DE" smtClean="0"/>
              <a:t>21.04.22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7559E5C-8FC5-403D-A859-EF90440FB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6453C66-C43B-4579-A4A5-041AE2CB2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C8291-3FCF-40EC-AB91-7AFC286533DB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3661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7233A7-7983-4487-B7AB-0084EAE91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779D4A-3EE2-4904-B460-90E494DC4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843C414-5124-4A54-AA61-52DAF94663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4322873-2A51-471C-857C-F7BF4D7D2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ED53B-0F0E-4BE8-B593-ED8B6855BEC6}" type="datetimeFigureOut">
              <a:rPr lang="de-DE" smtClean="0"/>
              <a:t>21.04.22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4E3053B-49AD-4C3A-99B8-A734BB488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544A0F5-9585-4288-83C1-CBCA04519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C8291-3FCF-40EC-AB91-7AFC286533DB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6325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ACCB35-E013-44AA-AB1C-B745F2A4F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B43A0E9-08DE-4EB5-A9CE-BF0BC361BE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52FE84D-8C22-4BBF-AA63-13AADB7E3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617D284-7E43-4BB4-B1AA-40B894ABA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ED53B-0F0E-4BE8-B593-ED8B6855BEC6}" type="datetimeFigureOut">
              <a:rPr lang="de-DE" smtClean="0"/>
              <a:t>21.04.22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854E915-C102-48B3-802E-2F9A5F7C1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30BF3B7-1E9E-4EA9-8736-306ADAF17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C8291-3FCF-40EC-AB91-7AFC286533DB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1248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F0D2BBE-A156-4535-87D5-6DE803B83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3E5E92F-E490-4EC4-B194-9FBCB5EDFC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D7BF941-B9FE-47F6-A0FD-F42395F27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ED53B-0F0E-4BE8-B593-ED8B6855BEC6}" type="datetimeFigureOut">
              <a:rPr lang="de-DE" smtClean="0"/>
              <a:t>21.04.22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22C9C68-BC10-42A3-BBA3-9C1156947F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928F47-E644-4A30-9E58-59A5B498F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C8291-3FCF-40EC-AB91-7AFC286533DB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1198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6" Type="http://schemas.openxmlformats.org/officeDocument/2006/relationships/image" Target="../media/image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4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7BB11345-4320-4BDF-B251-3CCF218C4236}"/>
              </a:ext>
            </a:extLst>
          </p:cNvPr>
          <p:cNvSpPr txBox="1"/>
          <p:nvPr/>
        </p:nvSpPr>
        <p:spPr>
          <a:xfrm>
            <a:off x="917276" y="4125243"/>
            <a:ext cx="1035744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rgbClr val="1E2C57"/>
                </a:solidFill>
                <a:latin typeface="Bahnschrift" panose="020B0502040204020203" pitchFamily="34" charset="0"/>
              </a:rPr>
              <a:t>Schiedsrichtergewinnung</a:t>
            </a:r>
          </a:p>
          <a:p>
            <a:pPr algn="ctr"/>
            <a:r>
              <a:rPr lang="de-DE" sz="4400" dirty="0">
                <a:solidFill>
                  <a:srgbClr val="1E2C57"/>
                </a:solidFill>
                <a:latin typeface="Bahnschrift" panose="020B0502040204020203" pitchFamily="34" charset="0"/>
              </a:rPr>
              <a:t>Eine vielschichtige Herausforderung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1B85589-EF0F-4243-90D7-DDB0DFBBAAD1}"/>
              </a:ext>
            </a:extLst>
          </p:cNvPr>
          <p:cNvSpPr/>
          <p:nvPr/>
        </p:nvSpPr>
        <p:spPr>
          <a:xfrm>
            <a:off x="0" y="-11151"/>
            <a:ext cx="12192000" cy="3780263"/>
          </a:xfrm>
          <a:prstGeom prst="rect">
            <a:avLst/>
          </a:prstGeom>
          <a:solidFill>
            <a:srgbClr val="1E2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2800" dirty="0">
              <a:latin typeface="Bahnschrift SemiBold" panose="020B0502040204020203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9B0E50B-AE81-4C43-AD98-B4773ECC1A0F}"/>
              </a:ext>
            </a:extLst>
          </p:cNvPr>
          <p:cNvSpPr/>
          <p:nvPr/>
        </p:nvSpPr>
        <p:spPr>
          <a:xfrm>
            <a:off x="0" y="6332970"/>
            <a:ext cx="12192000" cy="536181"/>
          </a:xfrm>
          <a:prstGeom prst="rect">
            <a:avLst/>
          </a:prstGeom>
          <a:solidFill>
            <a:srgbClr val="1E2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2800" dirty="0">
              <a:latin typeface="Bahnschrift SemiBold" panose="020B0502040204020203" pitchFamily="34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B0CD15E-1B9D-804D-AB9F-D3C602EC5C99}"/>
              </a:ext>
            </a:extLst>
          </p:cNvPr>
          <p:cNvSpPr txBox="1"/>
          <p:nvPr/>
        </p:nvSpPr>
        <p:spPr>
          <a:xfrm>
            <a:off x="5217319" y="6416460"/>
            <a:ext cx="1757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chemeClr val="bg1"/>
                </a:solidFill>
                <a:latin typeface="Bahnschrift" panose="020B0502040204020203" pitchFamily="34" charset="0"/>
              </a:rPr>
              <a:t>SchiriBlick</a:t>
            </a:r>
          </a:p>
        </p:txBody>
      </p:sp>
      <p:pic>
        <p:nvPicPr>
          <p:cNvPr id="6" name="Picture 2" descr="News - Schleswig-Holsteinischer Fußballverband e.V.">
            <a:extLst>
              <a:ext uri="{FF2B5EF4-FFF2-40B4-BE49-F238E27FC236}">
                <a16:creationId xmlns:a16="http://schemas.microsoft.com/office/drawing/2014/main" id="{32ABAF7A-1469-4C40-B37D-5A6A5B945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993" y="3257105"/>
            <a:ext cx="1024013" cy="102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942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67BEB674-9AF0-4A84-AD88-8BAA02DDFA28}"/>
              </a:ext>
            </a:extLst>
          </p:cNvPr>
          <p:cNvSpPr/>
          <p:nvPr/>
        </p:nvSpPr>
        <p:spPr>
          <a:xfrm>
            <a:off x="0" y="530427"/>
            <a:ext cx="12192000" cy="536181"/>
          </a:xfrm>
          <a:prstGeom prst="rect">
            <a:avLst/>
          </a:prstGeom>
          <a:solidFill>
            <a:srgbClr val="1E2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2800" dirty="0">
              <a:latin typeface="Bahnschrift SemiBold" panose="020B0502040204020203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E00ABF9-293A-4BE3-8B0B-8909CCA5ECD5}"/>
              </a:ext>
            </a:extLst>
          </p:cNvPr>
          <p:cNvSpPr txBox="1"/>
          <p:nvPr/>
        </p:nvSpPr>
        <p:spPr>
          <a:xfrm>
            <a:off x="1451296" y="536907"/>
            <a:ext cx="6298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Bahnschrift SemiBold" panose="020B0502040204020203" pitchFamily="34" charset="0"/>
              </a:rPr>
              <a:t>Initiative - RefAction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D61B693-B10A-4D4D-B09A-3066737D1A56}"/>
              </a:ext>
            </a:extLst>
          </p:cNvPr>
          <p:cNvSpPr txBox="1"/>
          <p:nvPr/>
        </p:nvSpPr>
        <p:spPr>
          <a:xfrm>
            <a:off x="284037" y="2189961"/>
            <a:ext cx="61894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1E2C57"/>
                </a:solidFill>
              </a:rPr>
              <a:t>Begeisterung entfachen und spielerisch heranführen.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BB97DA0-2F87-054B-B14F-EB949801CA2E}"/>
              </a:ext>
            </a:extLst>
          </p:cNvPr>
          <p:cNvSpPr txBox="1"/>
          <p:nvPr/>
        </p:nvSpPr>
        <p:spPr>
          <a:xfrm>
            <a:off x="7467237" y="2747686"/>
            <a:ext cx="394874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è"/>
            </a:pPr>
            <a:r>
              <a:rPr lang="de-DE" sz="2000" dirty="0">
                <a:solidFill>
                  <a:srgbClr val="1E2C57"/>
                </a:solidFill>
              </a:rPr>
              <a:t>Schulen und andere Bildungseinrichtungen</a:t>
            </a:r>
          </a:p>
          <a:p>
            <a:pPr marL="285750" indent="-285750">
              <a:buFont typeface="Wingdings" pitchFamily="2" charset="2"/>
              <a:buChar char="è"/>
            </a:pPr>
            <a:endParaRPr lang="de-DE" sz="2000" dirty="0">
              <a:solidFill>
                <a:srgbClr val="1E2C57"/>
              </a:solidFill>
            </a:endParaRPr>
          </a:p>
          <a:p>
            <a:pPr marL="285750" indent="-285750">
              <a:buFont typeface="Wingdings" pitchFamily="2" charset="2"/>
              <a:buChar char="è"/>
            </a:pPr>
            <a:r>
              <a:rPr lang="de-DE" sz="2000" dirty="0">
                <a:solidFill>
                  <a:srgbClr val="1E2C57"/>
                </a:solidFill>
              </a:rPr>
              <a:t>Ferienfreizeiten (z. B. Egidius Braun)</a:t>
            </a:r>
          </a:p>
          <a:p>
            <a:pPr marL="285750" indent="-285750">
              <a:buFont typeface="Wingdings" pitchFamily="2" charset="2"/>
              <a:buChar char="è"/>
            </a:pPr>
            <a:endParaRPr lang="de-DE" sz="2000" dirty="0">
              <a:solidFill>
                <a:srgbClr val="1E2C57"/>
              </a:solidFill>
            </a:endParaRPr>
          </a:p>
          <a:p>
            <a:pPr marL="285750" indent="-285750">
              <a:buFont typeface="Wingdings" pitchFamily="2" charset="2"/>
              <a:buChar char="è"/>
            </a:pPr>
            <a:r>
              <a:rPr lang="de-DE" sz="2000" dirty="0">
                <a:solidFill>
                  <a:srgbClr val="1E2C57"/>
                </a:solidFill>
              </a:rPr>
              <a:t>Fußballschulen</a:t>
            </a:r>
          </a:p>
          <a:p>
            <a:pPr marL="285750" indent="-285750">
              <a:buFont typeface="Wingdings" pitchFamily="2" charset="2"/>
              <a:buChar char="è"/>
            </a:pPr>
            <a:endParaRPr lang="de-DE" sz="2000" dirty="0">
              <a:solidFill>
                <a:srgbClr val="1E2C57"/>
              </a:solidFill>
            </a:endParaRPr>
          </a:p>
          <a:p>
            <a:pPr marL="285750" indent="-285750">
              <a:buFont typeface="Wingdings" pitchFamily="2" charset="2"/>
              <a:buChar char="è"/>
            </a:pPr>
            <a:r>
              <a:rPr lang="de-DE" sz="2000" dirty="0">
                <a:solidFill>
                  <a:srgbClr val="1E2C57"/>
                </a:solidFill>
              </a:rPr>
              <a:t>Vereine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DE92965-7EF6-A949-BDE4-301C0A098B64}"/>
              </a:ext>
            </a:extLst>
          </p:cNvPr>
          <p:cNvSpPr txBox="1"/>
          <p:nvPr/>
        </p:nvSpPr>
        <p:spPr>
          <a:xfrm>
            <a:off x="7467237" y="2082021"/>
            <a:ext cx="39487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1E2C57"/>
                </a:solidFill>
              </a:rPr>
              <a:t>Einsatzgebiete</a:t>
            </a:r>
            <a:endParaRPr lang="de-DE" sz="2800" dirty="0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7F8919B8-D867-D045-8ADC-BF30D0BF3FB7}"/>
              </a:ext>
            </a:extLst>
          </p:cNvPr>
          <p:cNvSpPr/>
          <p:nvPr/>
        </p:nvSpPr>
        <p:spPr>
          <a:xfrm>
            <a:off x="0" y="6332970"/>
            <a:ext cx="12192000" cy="536181"/>
          </a:xfrm>
          <a:prstGeom prst="rect">
            <a:avLst/>
          </a:prstGeom>
          <a:solidFill>
            <a:srgbClr val="1E2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2800" dirty="0">
              <a:latin typeface="Bahnschrift SemiBold" panose="020B0502040204020203" pitchFamily="34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A00C99B-925D-FF44-8433-C2E824E3CD35}"/>
              </a:ext>
            </a:extLst>
          </p:cNvPr>
          <p:cNvSpPr txBox="1"/>
          <p:nvPr/>
        </p:nvSpPr>
        <p:spPr>
          <a:xfrm>
            <a:off x="5217319" y="6416460"/>
            <a:ext cx="1757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chemeClr val="bg1"/>
                </a:solidFill>
                <a:latin typeface="Bahnschrift" panose="020B0502040204020203" pitchFamily="34" charset="0"/>
              </a:rPr>
              <a:t>SchiriBlick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4F15B02-6C26-9C42-AB98-77FC28B3C1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850" y="3511076"/>
            <a:ext cx="1773913" cy="1800000"/>
          </a:xfrm>
          <a:prstGeom prst="rect">
            <a:avLst/>
          </a:prstGeom>
        </p:spPr>
      </p:pic>
      <p:pic>
        <p:nvPicPr>
          <p:cNvPr id="15" name="Picture 2" descr="News - Schleswig-Holsteinischer Fußballverband e.V.">
            <a:extLst>
              <a:ext uri="{FF2B5EF4-FFF2-40B4-BE49-F238E27FC236}">
                <a16:creationId xmlns:a16="http://schemas.microsoft.com/office/drawing/2014/main" id="{1F166BE3-AC63-2347-BCF9-9FFC14CE5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2665" y="286510"/>
            <a:ext cx="1024013" cy="102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F6006769-05E6-EB49-989B-786D7392C8A3}"/>
              </a:ext>
            </a:extLst>
          </p:cNvPr>
          <p:cNvSpPr/>
          <p:nvPr/>
        </p:nvSpPr>
        <p:spPr>
          <a:xfrm flipH="1">
            <a:off x="284037" y="348517"/>
            <a:ext cx="900000" cy="900000"/>
          </a:xfrm>
          <a:prstGeom prst="rect">
            <a:avLst/>
          </a:prstGeom>
          <a:solidFill>
            <a:srgbClr val="F8A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400" b="1" dirty="0">
              <a:latin typeface="Bahnschrift SemiBold" panose="020B0502040204020203" pitchFamily="34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88099A7-32DA-4444-9A83-12B0B391B954}"/>
              </a:ext>
            </a:extLst>
          </p:cNvPr>
          <p:cNvSpPr/>
          <p:nvPr/>
        </p:nvSpPr>
        <p:spPr>
          <a:xfrm>
            <a:off x="0" y="6332970"/>
            <a:ext cx="12192000" cy="536181"/>
          </a:xfrm>
          <a:prstGeom prst="rect">
            <a:avLst/>
          </a:prstGeom>
          <a:solidFill>
            <a:srgbClr val="1E2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2800" dirty="0">
              <a:latin typeface="Bahnschrift SemiBold" panose="020B0502040204020203" pitchFamily="34" charset="0"/>
            </a:endParaRPr>
          </a:p>
        </p:txBody>
      </p:sp>
      <p:pic>
        <p:nvPicPr>
          <p:cNvPr id="17" name="Grafik 16" descr="Pfiff Silhouette">
            <a:extLst>
              <a:ext uri="{FF2B5EF4-FFF2-40B4-BE49-F238E27FC236}">
                <a16:creationId xmlns:a16="http://schemas.microsoft.com/office/drawing/2014/main" id="{78CDAD1A-1D33-A847-B13D-CE421D11F3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9637" y="341623"/>
            <a:ext cx="914400" cy="914400"/>
          </a:xfrm>
          <a:prstGeom prst="rect">
            <a:avLst/>
          </a:prstGeom>
        </p:spPr>
      </p:pic>
      <p:pic>
        <p:nvPicPr>
          <p:cNvPr id="3" name="Faszination Schiedsrichter.mp4" descr="Faszination Schiedsrichter.mp4">
            <a:hlinkClick r:id="" action="ppaction://media"/>
            <a:extLst>
              <a:ext uri="{FF2B5EF4-FFF2-40B4-BE49-F238E27FC236}">
                <a16:creationId xmlns:a16="http://schemas.microsoft.com/office/drawing/2014/main" id="{7EEC0655-FEDE-EC27-A6DA-80CA76E013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4037" y="6062970"/>
            <a:ext cx="96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6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67BEB674-9AF0-4A84-AD88-8BAA02DDFA28}"/>
              </a:ext>
            </a:extLst>
          </p:cNvPr>
          <p:cNvSpPr/>
          <p:nvPr/>
        </p:nvSpPr>
        <p:spPr>
          <a:xfrm>
            <a:off x="0" y="530427"/>
            <a:ext cx="12192000" cy="536181"/>
          </a:xfrm>
          <a:prstGeom prst="rect">
            <a:avLst/>
          </a:prstGeom>
          <a:solidFill>
            <a:srgbClr val="1E2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2800" dirty="0">
              <a:latin typeface="Bahnschrift SemiBold" panose="020B0502040204020203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E00ABF9-293A-4BE3-8B0B-8909CCA5ECD5}"/>
              </a:ext>
            </a:extLst>
          </p:cNvPr>
          <p:cNvSpPr txBox="1"/>
          <p:nvPr/>
        </p:nvSpPr>
        <p:spPr>
          <a:xfrm>
            <a:off x="1451296" y="536907"/>
            <a:ext cx="6298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Bahnschrift SemiBold" panose="020B0502040204020203" pitchFamily="34" charset="0"/>
              </a:rPr>
              <a:t>Initiative – Schiri Insights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D61B693-B10A-4D4D-B09A-3066737D1A56}"/>
              </a:ext>
            </a:extLst>
          </p:cNvPr>
          <p:cNvSpPr txBox="1"/>
          <p:nvPr/>
        </p:nvSpPr>
        <p:spPr>
          <a:xfrm>
            <a:off x="284037" y="2189961"/>
            <a:ext cx="61894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1E2C57"/>
                </a:solidFill>
              </a:rPr>
              <a:t>Regeltechnische Ausbildung und Schulung von Nichtschiedsrichtern.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BB97DA0-2F87-054B-B14F-EB949801CA2E}"/>
              </a:ext>
            </a:extLst>
          </p:cNvPr>
          <p:cNvSpPr txBox="1"/>
          <p:nvPr/>
        </p:nvSpPr>
        <p:spPr>
          <a:xfrm>
            <a:off x="7667936" y="2406865"/>
            <a:ext cx="382501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è"/>
            </a:pPr>
            <a:r>
              <a:rPr lang="de-DE" sz="2000" dirty="0">
                <a:solidFill>
                  <a:srgbClr val="1E2C57"/>
                </a:solidFill>
              </a:rPr>
              <a:t>Ausbildung von Trainer*innen (inkl. Junior-Coach)</a:t>
            </a:r>
          </a:p>
          <a:p>
            <a:endParaRPr lang="de-DE" sz="2000" dirty="0">
              <a:solidFill>
                <a:srgbClr val="1E2C57"/>
              </a:solidFill>
            </a:endParaRPr>
          </a:p>
          <a:p>
            <a:pPr marL="285750" indent="-285750">
              <a:buFont typeface="Wingdings" pitchFamily="2" charset="2"/>
              <a:buChar char="è"/>
            </a:pPr>
            <a:r>
              <a:rPr lang="de-DE" sz="2000" dirty="0">
                <a:solidFill>
                  <a:srgbClr val="1E2C57"/>
                </a:solidFill>
              </a:rPr>
              <a:t>Schulung von Menschen mit Handicap</a:t>
            </a:r>
          </a:p>
          <a:p>
            <a:pPr marL="285750" indent="-285750">
              <a:buFont typeface="Wingdings" pitchFamily="2" charset="2"/>
              <a:buChar char="è"/>
            </a:pPr>
            <a:endParaRPr lang="de-DE" sz="2000" dirty="0">
              <a:solidFill>
                <a:srgbClr val="1E2C57"/>
              </a:solidFill>
            </a:endParaRPr>
          </a:p>
          <a:p>
            <a:pPr marL="285750" indent="-285750">
              <a:buFont typeface="Wingdings" pitchFamily="2" charset="2"/>
              <a:buChar char="è"/>
            </a:pPr>
            <a:r>
              <a:rPr lang="de-DE" sz="2000" dirty="0">
                <a:solidFill>
                  <a:srgbClr val="1E2C57"/>
                </a:solidFill>
              </a:rPr>
              <a:t>Schulung von Häftlingen (JVA-Lehrgänge)</a:t>
            </a:r>
          </a:p>
          <a:p>
            <a:pPr marL="285750" indent="-285750">
              <a:buFont typeface="Wingdings" pitchFamily="2" charset="2"/>
              <a:buChar char="è"/>
            </a:pPr>
            <a:endParaRPr lang="de-DE" sz="2000" dirty="0">
              <a:solidFill>
                <a:srgbClr val="1E2C57"/>
              </a:solidFill>
            </a:endParaRPr>
          </a:p>
          <a:p>
            <a:pPr marL="285750" indent="-285750">
              <a:buFont typeface="Wingdings" pitchFamily="2" charset="2"/>
              <a:buChar char="è"/>
            </a:pPr>
            <a:r>
              <a:rPr lang="de-DE" sz="2000" dirty="0">
                <a:solidFill>
                  <a:srgbClr val="1E2C57"/>
                </a:solidFill>
              </a:rPr>
              <a:t>Schulung von Journalist*innen und Funktionären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DE92965-7EF6-A949-BDE4-301C0A098B64}"/>
              </a:ext>
            </a:extLst>
          </p:cNvPr>
          <p:cNvSpPr txBox="1"/>
          <p:nvPr/>
        </p:nvSpPr>
        <p:spPr>
          <a:xfrm>
            <a:off x="7667936" y="1870708"/>
            <a:ext cx="39487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1E2C57"/>
                </a:solidFill>
              </a:rPr>
              <a:t>Einsatzgebiete</a:t>
            </a:r>
            <a:endParaRPr lang="de-DE" sz="2800" dirty="0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76DF90CD-805B-9B44-8282-80F1FAAD1D11}"/>
              </a:ext>
            </a:extLst>
          </p:cNvPr>
          <p:cNvSpPr/>
          <p:nvPr/>
        </p:nvSpPr>
        <p:spPr>
          <a:xfrm>
            <a:off x="0" y="6332970"/>
            <a:ext cx="12192000" cy="536181"/>
          </a:xfrm>
          <a:prstGeom prst="rect">
            <a:avLst/>
          </a:prstGeom>
          <a:solidFill>
            <a:srgbClr val="1E2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2800" dirty="0">
              <a:latin typeface="Bahnschrift SemiBold" panose="020B0502040204020203" pitchFamily="34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8CCA153-E5B3-9443-85A3-557A52FA2CE7}"/>
              </a:ext>
            </a:extLst>
          </p:cNvPr>
          <p:cNvSpPr txBox="1"/>
          <p:nvPr/>
        </p:nvSpPr>
        <p:spPr>
          <a:xfrm>
            <a:off x="5217319" y="6416460"/>
            <a:ext cx="1757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chemeClr val="bg1"/>
                </a:solidFill>
                <a:latin typeface="Bahnschrift" panose="020B0502040204020203" pitchFamily="34" charset="0"/>
              </a:rPr>
              <a:t>SchiriBlick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0439D73-E5FB-9243-97C6-E5F3CB9E1D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37" y="3636511"/>
            <a:ext cx="3169565" cy="1800000"/>
          </a:xfrm>
          <a:prstGeom prst="rect">
            <a:avLst/>
          </a:prstGeom>
        </p:spPr>
      </p:pic>
      <p:pic>
        <p:nvPicPr>
          <p:cNvPr id="15" name="Picture 2" descr="News - Schleswig-Holsteinischer Fußballverband e.V.">
            <a:extLst>
              <a:ext uri="{FF2B5EF4-FFF2-40B4-BE49-F238E27FC236}">
                <a16:creationId xmlns:a16="http://schemas.microsoft.com/office/drawing/2014/main" id="{24BAB41A-DF27-8D4A-9538-370AC6904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2665" y="286510"/>
            <a:ext cx="1024013" cy="102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82659A84-1E98-8544-937B-EF7C33B0BEE2}"/>
              </a:ext>
            </a:extLst>
          </p:cNvPr>
          <p:cNvSpPr/>
          <p:nvPr/>
        </p:nvSpPr>
        <p:spPr>
          <a:xfrm flipH="1">
            <a:off x="284037" y="348517"/>
            <a:ext cx="900000" cy="900000"/>
          </a:xfrm>
          <a:prstGeom prst="rect">
            <a:avLst/>
          </a:prstGeom>
          <a:solidFill>
            <a:srgbClr val="F8A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400" b="1" dirty="0">
              <a:latin typeface="Bahnschrift SemiBold" panose="020B0502040204020203" pitchFamily="34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C104FE8-9A7A-C24E-AE04-773E30A63CCA}"/>
              </a:ext>
            </a:extLst>
          </p:cNvPr>
          <p:cNvSpPr/>
          <p:nvPr/>
        </p:nvSpPr>
        <p:spPr>
          <a:xfrm>
            <a:off x="0" y="6332970"/>
            <a:ext cx="12192000" cy="536181"/>
          </a:xfrm>
          <a:prstGeom prst="rect">
            <a:avLst/>
          </a:prstGeom>
          <a:solidFill>
            <a:srgbClr val="1E2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2800" dirty="0">
              <a:latin typeface="Bahnschrift SemiBold" panose="020B0502040204020203" pitchFamily="34" charset="0"/>
            </a:endParaRPr>
          </a:p>
        </p:txBody>
      </p:sp>
      <p:pic>
        <p:nvPicPr>
          <p:cNvPr id="17" name="Grafik 16" descr="Pfiff Silhouette">
            <a:extLst>
              <a:ext uri="{FF2B5EF4-FFF2-40B4-BE49-F238E27FC236}">
                <a16:creationId xmlns:a16="http://schemas.microsoft.com/office/drawing/2014/main" id="{20233D8A-D89D-1A46-8BEF-0B19C72B0A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9637" y="34162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921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67BEB674-9AF0-4A84-AD88-8BAA02DDFA28}"/>
              </a:ext>
            </a:extLst>
          </p:cNvPr>
          <p:cNvSpPr/>
          <p:nvPr/>
        </p:nvSpPr>
        <p:spPr>
          <a:xfrm>
            <a:off x="0" y="530427"/>
            <a:ext cx="12192000" cy="536181"/>
          </a:xfrm>
          <a:prstGeom prst="rect">
            <a:avLst/>
          </a:prstGeom>
          <a:solidFill>
            <a:srgbClr val="1E2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2800" dirty="0">
              <a:latin typeface="Bahnschrift SemiBold" panose="020B0502040204020203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E00ABF9-293A-4BE3-8B0B-8909CCA5ECD5}"/>
              </a:ext>
            </a:extLst>
          </p:cNvPr>
          <p:cNvSpPr txBox="1"/>
          <p:nvPr/>
        </p:nvSpPr>
        <p:spPr>
          <a:xfrm>
            <a:off x="1451296" y="536907"/>
            <a:ext cx="6298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Bahnschrift SemiBold" panose="020B0502040204020203" pitchFamily="34" charset="0"/>
              </a:rPr>
              <a:t>Initiative – Schiris für Vereine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D61B693-B10A-4D4D-B09A-3066737D1A56}"/>
              </a:ext>
            </a:extLst>
          </p:cNvPr>
          <p:cNvSpPr txBox="1"/>
          <p:nvPr/>
        </p:nvSpPr>
        <p:spPr>
          <a:xfrm>
            <a:off x="284037" y="2189961"/>
            <a:ext cx="61894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1E2C57"/>
                </a:solidFill>
              </a:rPr>
              <a:t>Methoden zur Gewinnung und Bindung von Schiedsrichter*innen.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BB97DA0-2F87-054B-B14F-EB949801CA2E}"/>
              </a:ext>
            </a:extLst>
          </p:cNvPr>
          <p:cNvSpPr txBox="1"/>
          <p:nvPr/>
        </p:nvSpPr>
        <p:spPr>
          <a:xfrm>
            <a:off x="7495811" y="3041821"/>
            <a:ext cx="38250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è"/>
            </a:pPr>
            <a:r>
              <a:rPr lang="de-DE" sz="2000" dirty="0">
                <a:solidFill>
                  <a:srgbClr val="1E2C57"/>
                </a:solidFill>
              </a:rPr>
              <a:t>Vereine</a:t>
            </a:r>
          </a:p>
          <a:p>
            <a:pPr marL="285750" indent="-285750">
              <a:buFont typeface="Wingdings" pitchFamily="2" charset="2"/>
              <a:buChar char="è"/>
            </a:pPr>
            <a:endParaRPr lang="de-DE" sz="2000" dirty="0">
              <a:solidFill>
                <a:srgbClr val="1E2C57"/>
              </a:solidFill>
            </a:endParaRPr>
          </a:p>
          <a:p>
            <a:pPr marL="285750" indent="-285750">
              <a:buFont typeface="Wingdings" pitchFamily="2" charset="2"/>
              <a:buChar char="è"/>
            </a:pPr>
            <a:r>
              <a:rPr lang="de-DE" sz="2000" dirty="0">
                <a:solidFill>
                  <a:srgbClr val="1E2C57"/>
                </a:solidFill>
              </a:rPr>
              <a:t>Verbände </a:t>
            </a:r>
          </a:p>
          <a:p>
            <a:pPr marL="285750" indent="-285750">
              <a:buFont typeface="Wingdings" pitchFamily="2" charset="2"/>
              <a:buChar char="è"/>
            </a:pPr>
            <a:endParaRPr lang="de-DE" sz="2000" dirty="0">
              <a:solidFill>
                <a:srgbClr val="1E2C57"/>
              </a:solidFill>
            </a:endParaRPr>
          </a:p>
          <a:p>
            <a:pPr marL="285750" indent="-285750">
              <a:buFont typeface="Wingdings" pitchFamily="2" charset="2"/>
              <a:buChar char="è"/>
            </a:pPr>
            <a:r>
              <a:rPr lang="de-DE" sz="2000" dirty="0">
                <a:solidFill>
                  <a:srgbClr val="1E2C57"/>
                </a:solidFill>
              </a:rPr>
              <a:t>Schiedsrichtervereinigungen</a:t>
            </a:r>
          </a:p>
          <a:p>
            <a:pPr marL="285750" indent="-285750">
              <a:buFont typeface="Wingdings" pitchFamily="2" charset="2"/>
              <a:buChar char="è"/>
            </a:pPr>
            <a:endParaRPr lang="de-DE" sz="2000" dirty="0">
              <a:solidFill>
                <a:srgbClr val="1E2C57"/>
              </a:solidFill>
            </a:endParaRPr>
          </a:p>
          <a:p>
            <a:pPr marL="285750" indent="-285750">
              <a:buFont typeface="Wingdings" pitchFamily="2" charset="2"/>
              <a:buChar char="è"/>
            </a:pPr>
            <a:r>
              <a:rPr lang="de-DE" sz="2000" dirty="0">
                <a:solidFill>
                  <a:srgbClr val="1E2C57"/>
                </a:solidFill>
              </a:rPr>
              <a:t>Fußballfunktionäre</a:t>
            </a:r>
          </a:p>
          <a:p>
            <a:endParaRPr lang="de-DE" sz="2000" dirty="0">
              <a:solidFill>
                <a:srgbClr val="1E2C57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DE92965-7EF6-A949-BDE4-301C0A098B64}"/>
              </a:ext>
            </a:extLst>
          </p:cNvPr>
          <p:cNvSpPr txBox="1"/>
          <p:nvPr/>
        </p:nvSpPr>
        <p:spPr>
          <a:xfrm>
            <a:off x="7495811" y="2329017"/>
            <a:ext cx="39487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1E2C57"/>
                </a:solidFill>
              </a:rPr>
              <a:t>Zielgruppen</a:t>
            </a:r>
            <a:endParaRPr lang="de-DE" sz="2800" dirty="0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441776-75BC-F347-AB77-B61228AE3583}"/>
              </a:ext>
            </a:extLst>
          </p:cNvPr>
          <p:cNvSpPr/>
          <p:nvPr/>
        </p:nvSpPr>
        <p:spPr>
          <a:xfrm>
            <a:off x="0" y="6332970"/>
            <a:ext cx="12192000" cy="536181"/>
          </a:xfrm>
          <a:prstGeom prst="rect">
            <a:avLst/>
          </a:prstGeom>
          <a:solidFill>
            <a:srgbClr val="1E2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2800" dirty="0">
              <a:latin typeface="Bahnschrift SemiBold" panose="020B0502040204020203" pitchFamily="34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01E0FB8-A1C8-BA47-ABC6-5BA8E980415A}"/>
              </a:ext>
            </a:extLst>
          </p:cNvPr>
          <p:cNvSpPr txBox="1"/>
          <p:nvPr/>
        </p:nvSpPr>
        <p:spPr>
          <a:xfrm>
            <a:off x="5217319" y="6416460"/>
            <a:ext cx="1757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chemeClr val="bg1"/>
                </a:solidFill>
                <a:latin typeface="Bahnschrift" panose="020B0502040204020203" pitchFamily="34" charset="0"/>
              </a:rPr>
              <a:t>SchiriBlick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42CE45E-75D4-AC48-9743-15CB7FDF1C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374" y="3636511"/>
            <a:ext cx="2321664" cy="1800000"/>
          </a:xfrm>
          <a:prstGeom prst="rect">
            <a:avLst/>
          </a:prstGeom>
        </p:spPr>
      </p:pic>
      <p:pic>
        <p:nvPicPr>
          <p:cNvPr id="15" name="Picture 2" descr="News - Schleswig-Holsteinischer Fußballverband e.V.">
            <a:extLst>
              <a:ext uri="{FF2B5EF4-FFF2-40B4-BE49-F238E27FC236}">
                <a16:creationId xmlns:a16="http://schemas.microsoft.com/office/drawing/2014/main" id="{29879259-732A-1246-897E-78503B6A2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2665" y="286510"/>
            <a:ext cx="1024013" cy="102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5EA729F9-E306-094C-B3F7-B05C4AB0111B}"/>
              </a:ext>
            </a:extLst>
          </p:cNvPr>
          <p:cNvSpPr/>
          <p:nvPr/>
        </p:nvSpPr>
        <p:spPr>
          <a:xfrm flipH="1">
            <a:off x="284037" y="348517"/>
            <a:ext cx="900000" cy="900000"/>
          </a:xfrm>
          <a:prstGeom prst="rect">
            <a:avLst/>
          </a:prstGeom>
          <a:solidFill>
            <a:srgbClr val="F8A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400" b="1" dirty="0">
              <a:latin typeface="Bahnschrift SemiBold" panose="020B0502040204020203" pitchFamily="34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4E3D63B-C1FB-1347-BE88-9228EEE2B5A5}"/>
              </a:ext>
            </a:extLst>
          </p:cNvPr>
          <p:cNvSpPr/>
          <p:nvPr/>
        </p:nvSpPr>
        <p:spPr>
          <a:xfrm>
            <a:off x="0" y="6332970"/>
            <a:ext cx="12192000" cy="536181"/>
          </a:xfrm>
          <a:prstGeom prst="rect">
            <a:avLst/>
          </a:prstGeom>
          <a:solidFill>
            <a:srgbClr val="1E2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2800" dirty="0">
              <a:latin typeface="Bahnschrift SemiBold" panose="020B0502040204020203" pitchFamily="34" charset="0"/>
            </a:endParaRPr>
          </a:p>
        </p:txBody>
      </p:sp>
      <p:pic>
        <p:nvPicPr>
          <p:cNvPr id="17" name="Grafik 16" descr="Pfiff Silhouette">
            <a:extLst>
              <a:ext uri="{FF2B5EF4-FFF2-40B4-BE49-F238E27FC236}">
                <a16:creationId xmlns:a16="http://schemas.microsoft.com/office/drawing/2014/main" id="{92512AFA-5331-7649-A908-3ECD89746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9637" y="34162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08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67BEB674-9AF0-4A84-AD88-8BAA02DDFA28}"/>
              </a:ext>
            </a:extLst>
          </p:cNvPr>
          <p:cNvSpPr/>
          <p:nvPr/>
        </p:nvSpPr>
        <p:spPr>
          <a:xfrm>
            <a:off x="0" y="530427"/>
            <a:ext cx="12192000" cy="536181"/>
          </a:xfrm>
          <a:prstGeom prst="rect">
            <a:avLst/>
          </a:prstGeom>
          <a:solidFill>
            <a:srgbClr val="1E2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2800" dirty="0">
              <a:latin typeface="Bahnschrift SemiBold" panose="020B0502040204020203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E00ABF9-293A-4BE3-8B0B-8909CCA5ECD5}"/>
              </a:ext>
            </a:extLst>
          </p:cNvPr>
          <p:cNvSpPr txBox="1"/>
          <p:nvPr/>
        </p:nvSpPr>
        <p:spPr>
          <a:xfrm>
            <a:off x="1451296" y="536907"/>
            <a:ext cx="6298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Bahnschrift SemiBold" panose="020B0502040204020203" pitchFamily="34" charset="0"/>
              </a:rPr>
              <a:t>Initiative – RP SchiriBlick 2017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D61B693-B10A-4D4D-B09A-3066737D1A56}"/>
              </a:ext>
            </a:extLst>
          </p:cNvPr>
          <p:cNvSpPr txBox="1"/>
          <p:nvPr/>
        </p:nvSpPr>
        <p:spPr>
          <a:xfrm>
            <a:off x="284037" y="2189961"/>
            <a:ext cx="61894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1E2C57"/>
                </a:solidFill>
              </a:rPr>
              <a:t>Das aktive Team, das selbst gegen den Ball tritt und mitspielt.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BB97DA0-2F87-054B-B14F-EB949801CA2E}"/>
              </a:ext>
            </a:extLst>
          </p:cNvPr>
          <p:cNvSpPr txBox="1"/>
          <p:nvPr/>
        </p:nvSpPr>
        <p:spPr>
          <a:xfrm>
            <a:off x="7490686" y="2779974"/>
            <a:ext cx="382501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è"/>
            </a:pPr>
            <a:r>
              <a:rPr lang="de-DE" sz="2000" dirty="0">
                <a:solidFill>
                  <a:srgbClr val="1E2C57"/>
                </a:solidFill>
              </a:rPr>
              <a:t>Freizeitturniere (Fußball, Futsal, Beachsoccer, Walking-Football)</a:t>
            </a:r>
          </a:p>
          <a:p>
            <a:pPr marL="285750" indent="-285750">
              <a:buFont typeface="Wingdings" pitchFamily="2" charset="2"/>
              <a:buChar char="è"/>
            </a:pPr>
            <a:endParaRPr lang="de-DE" sz="2000" dirty="0">
              <a:solidFill>
                <a:srgbClr val="1E2C57"/>
              </a:solidFill>
            </a:endParaRPr>
          </a:p>
          <a:p>
            <a:pPr marL="285750" indent="-285750">
              <a:buFont typeface="Wingdings" pitchFamily="2" charset="2"/>
              <a:buChar char="è"/>
            </a:pPr>
            <a:r>
              <a:rPr lang="de-DE" sz="2000" dirty="0">
                <a:solidFill>
                  <a:srgbClr val="1E2C57"/>
                </a:solidFill>
              </a:rPr>
              <a:t>Inoffizielle Deutsche SR-Meisterschaften </a:t>
            </a:r>
          </a:p>
          <a:p>
            <a:pPr marL="285750" indent="-285750">
              <a:buFont typeface="Wingdings" pitchFamily="2" charset="2"/>
              <a:buChar char="è"/>
            </a:pPr>
            <a:endParaRPr lang="de-DE" sz="2000" dirty="0">
              <a:solidFill>
                <a:srgbClr val="1E2C57"/>
              </a:solidFill>
            </a:endParaRPr>
          </a:p>
          <a:p>
            <a:pPr marL="285750" indent="-285750">
              <a:buFont typeface="Wingdings" pitchFamily="2" charset="2"/>
              <a:buChar char="è"/>
            </a:pPr>
            <a:r>
              <a:rPr lang="de-DE" sz="2000" dirty="0">
                <a:solidFill>
                  <a:srgbClr val="1E2C57"/>
                </a:solidFill>
              </a:rPr>
              <a:t>Benefizturniere</a:t>
            </a:r>
          </a:p>
          <a:p>
            <a:pPr marL="285750" indent="-285750">
              <a:buFont typeface="Wingdings" pitchFamily="2" charset="2"/>
              <a:buChar char="è"/>
            </a:pPr>
            <a:endParaRPr lang="de-DE" sz="2000" dirty="0">
              <a:solidFill>
                <a:srgbClr val="1E2C57"/>
              </a:solidFill>
            </a:endParaRPr>
          </a:p>
          <a:p>
            <a:pPr marL="285750" indent="-285750">
              <a:buFont typeface="Wingdings" pitchFamily="2" charset="2"/>
              <a:buChar char="è"/>
            </a:pPr>
            <a:r>
              <a:rPr lang="de-DE" sz="2000" dirty="0">
                <a:solidFill>
                  <a:srgbClr val="1E2C57"/>
                </a:solidFill>
              </a:rPr>
              <a:t>Andere Sportveranstaltungen</a:t>
            </a:r>
          </a:p>
          <a:p>
            <a:pPr marL="285750" indent="-285750">
              <a:buFont typeface="Wingdings" pitchFamily="2" charset="2"/>
              <a:buChar char="è"/>
            </a:pPr>
            <a:endParaRPr lang="de-DE" sz="2000" dirty="0">
              <a:solidFill>
                <a:srgbClr val="1E2C57"/>
              </a:solidFill>
            </a:endParaRPr>
          </a:p>
          <a:p>
            <a:pPr marL="285750" indent="-285750">
              <a:buFont typeface="Wingdings" pitchFamily="2" charset="2"/>
              <a:buChar char="è"/>
            </a:pPr>
            <a:endParaRPr lang="de-DE" sz="2000" dirty="0">
              <a:solidFill>
                <a:srgbClr val="1E2C57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DE92965-7EF6-A949-BDE4-301C0A098B64}"/>
              </a:ext>
            </a:extLst>
          </p:cNvPr>
          <p:cNvSpPr txBox="1"/>
          <p:nvPr/>
        </p:nvSpPr>
        <p:spPr>
          <a:xfrm>
            <a:off x="7495812" y="2156727"/>
            <a:ext cx="39487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1E2C57"/>
                </a:solidFill>
              </a:rPr>
              <a:t>Einsatzgebiete</a:t>
            </a:r>
            <a:endParaRPr lang="de-DE" sz="2800" dirty="0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472AABDC-4A98-C44B-AA62-B4A02E8CA44C}"/>
              </a:ext>
            </a:extLst>
          </p:cNvPr>
          <p:cNvSpPr/>
          <p:nvPr/>
        </p:nvSpPr>
        <p:spPr>
          <a:xfrm>
            <a:off x="0" y="6332970"/>
            <a:ext cx="12192000" cy="536181"/>
          </a:xfrm>
          <a:prstGeom prst="rect">
            <a:avLst/>
          </a:prstGeom>
          <a:solidFill>
            <a:srgbClr val="1E2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2800" dirty="0">
              <a:latin typeface="Bahnschrift SemiBold" panose="020B0502040204020203" pitchFamily="34" charset="0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11989EF-5228-A046-8184-3562909D1656}"/>
              </a:ext>
            </a:extLst>
          </p:cNvPr>
          <p:cNvSpPr txBox="1"/>
          <p:nvPr/>
        </p:nvSpPr>
        <p:spPr>
          <a:xfrm>
            <a:off x="5217319" y="6416460"/>
            <a:ext cx="1757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chemeClr val="bg1"/>
                </a:solidFill>
                <a:latin typeface="Bahnschrift" panose="020B0502040204020203" pitchFamily="34" charset="0"/>
              </a:rPr>
              <a:t>SchiriBlick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C37D8F9-FCCA-D445-AB4C-E8C69A7DA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949" y="3590822"/>
            <a:ext cx="1776522" cy="1800000"/>
          </a:xfrm>
          <a:prstGeom prst="rect">
            <a:avLst/>
          </a:prstGeom>
        </p:spPr>
      </p:pic>
      <p:pic>
        <p:nvPicPr>
          <p:cNvPr id="15" name="Picture 2" descr="News - Schleswig-Holsteinischer Fußballverband e.V.">
            <a:extLst>
              <a:ext uri="{FF2B5EF4-FFF2-40B4-BE49-F238E27FC236}">
                <a16:creationId xmlns:a16="http://schemas.microsoft.com/office/drawing/2014/main" id="{B71121F0-E0B1-C846-AAE1-353F1281C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2665" y="286510"/>
            <a:ext cx="1024013" cy="102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A969366F-CAF4-C042-8D60-39F3C0DBA0BB}"/>
              </a:ext>
            </a:extLst>
          </p:cNvPr>
          <p:cNvSpPr/>
          <p:nvPr/>
        </p:nvSpPr>
        <p:spPr>
          <a:xfrm flipH="1">
            <a:off x="284037" y="348517"/>
            <a:ext cx="900000" cy="900000"/>
          </a:xfrm>
          <a:prstGeom prst="rect">
            <a:avLst/>
          </a:prstGeom>
          <a:solidFill>
            <a:srgbClr val="F8A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400" b="1" dirty="0">
              <a:latin typeface="Bahnschrift SemiBold" panose="020B0502040204020203" pitchFamily="34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246D341B-CBFA-714D-97CE-D287061D246C}"/>
              </a:ext>
            </a:extLst>
          </p:cNvPr>
          <p:cNvSpPr/>
          <p:nvPr/>
        </p:nvSpPr>
        <p:spPr>
          <a:xfrm>
            <a:off x="0" y="6332970"/>
            <a:ext cx="12192000" cy="536181"/>
          </a:xfrm>
          <a:prstGeom prst="rect">
            <a:avLst/>
          </a:prstGeom>
          <a:solidFill>
            <a:srgbClr val="1E2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2800" dirty="0">
              <a:latin typeface="Bahnschrift SemiBold" panose="020B0502040204020203" pitchFamily="34" charset="0"/>
            </a:endParaRPr>
          </a:p>
        </p:txBody>
      </p:sp>
      <p:pic>
        <p:nvPicPr>
          <p:cNvPr id="17" name="Grafik 16" descr="Pfiff Silhouette">
            <a:extLst>
              <a:ext uri="{FF2B5EF4-FFF2-40B4-BE49-F238E27FC236}">
                <a16:creationId xmlns:a16="http://schemas.microsoft.com/office/drawing/2014/main" id="{2335D34E-6AB1-9E44-BB8C-3C5390CECF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9637" y="34162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056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67BEB674-9AF0-4A84-AD88-8BAA02DDFA28}"/>
              </a:ext>
            </a:extLst>
          </p:cNvPr>
          <p:cNvSpPr/>
          <p:nvPr/>
        </p:nvSpPr>
        <p:spPr>
          <a:xfrm>
            <a:off x="0" y="530427"/>
            <a:ext cx="12192000" cy="536181"/>
          </a:xfrm>
          <a:prstGeom prst="rect">
            <a:avLst/>
          </a:prstGeom>
          <a:solidFill>
            <a:srgbClr val="1E2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2800" dirty="0">
              <a:latin typeface="Bahnschrift SemiBold" panose="020B0502040204020203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E00ABF9-293A-4BE3-8B0B-8909CCA5ECD5}"/>
              </a:ext>
            </a:extLst>
          </p:cNvPr>
          <p:cNvSpPr txBox="1"/>
          <p:nvPr/>
        </p:nvSpPr>
        <p:spPr>
          <a:xfrm>
            <a:off x="1451295" y="536907"/>
            <a:ext cx="6588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Bahnschrift SemiBold" panose="020B0502040204020203" pitchFamily="34" charset="0"/>
              </a:rPr>
              <a:t>Organisation – Effekte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C936580-E83E-B94F-9DEF-7A1D2A7B2E4D}"/>
              </a:ext>
            </a:extLst>
          </p:cNvPr>
          <p:cNvSpPr txBox="1"/>
          <p:nvPr/>
        </p:nvSpPr>
        <p:spPr>
          <a:xfrm>
            <a:off x="8345164" y="2450759"/>
            <a:ext cx="30984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1E2C57"/>
                </a:solidFill>
              </a:rPr>
              <a:t>Niedrigere Fluktuationsrate in den ersten zwei Jahren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0AB905E-F73F-3444-A67D-E687AB42FD8B}"/>
              </a:ext>
            </a:extLst>
          </p:cNvPr>
          <p:cNvSpPr txBox="1"/>
          <p:nvPr/>
        </p:nvSpPr>
        <p:spPr>
          <a:xfrm>
            <a:off x="8603496" y="4680373"/>
            <a:ext cx="30984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1E2C57"/>
                </a:solidFill>
              </a:rPr>
              <a:t>Besserer Umgang mit Schiedsrichter*innen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08BD944-975E-DD42-82FE-EEEB4E2DC63D}"/>
              </a:ext>
            </a:extLst>
          </p:cNvPr>
          <p:cNvSpPr txBox="1"/>
          <p:nvPr/>
        </p:nvSpPr>
        <p:spPr>
          <a:xfrm>
            <a:off x="4898229" y="3183584"/>
            <a:ext cx="30984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1E2C57"/>
                </a:solidFill>
              </a:rPr>
              <a:t>Mehr Schiedsrichter*innen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BA8CECF-E954-B14D-B216-B2493781DFBC}"/>
              </a:ext>
            </a:extLst>
          </p:cNvPr>
          <p:cNvSpPr txBox="1"/>
          <p:nvPr/>
        </p:nvSpPr>
        <p:spPr>
          <a:xfrm>
            <a:off x="4829606" y="5087113"/>
            <a:ext cx="30984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1E2C57"/>
                </a:solidFill>
              </a:rPr>
              <a:t>Verbände und Vereine </a:t>
            </a:r>
          </a:p>
          <a:p>
            <a:pPr algn="ctr"/>
            <a:r>
              <a:rPr lang="de-DE" dirty="0">
                <a:solidFill>
                  <a:srgbClr val="1E2C57"/>
                </a:solidFill>
              </a:rPr>
              <a:t>agieren als Einheit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30E0211-2F2F-9C43-8F4F-2211F26250AF}"/>
              </a:ext>
            </a:extLst>
          </p:cNvPr>
          <p:cNvSpPr txBox="1"/>
          <p:nvPr/>
        </p:nvSpPr>
        <p:spPr>
          <a:xfrm>
            <a:off x="1451295" y="2450759"/>
            <a:ext cx="30984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1E2C57"/>
                </a:solidFill>
              </a:rPr>
              <a:t>Positivere Darstellung der Schiedsrichter*innen in der Öffentlichkeit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492B09A-3AE8-4F48-B5AF-C8A65A2B77DC}"/>
              </a:ext>
            </a:extLst>
          </p:cNvPr>
          <p:cNvSpPr txBox="1"/>
          <p:nvPr/>
        </p:nvSpPr>
        <p:spPr>
          <a:xfrm>
            <a:off x="1069473" y="4671416"/>
            <a:ext cx="30984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1E2C57"/>
                </a:solidFill>
              </a:rPr>
              <a:t>Höhere Attraktivität </a:t>
            </a:r>
          </a:p>
          <a:p>
            <a:pPr algn="ctr"/>
            <a:r>
              <a:rPr lang="de-DE" dirty="0">
                <a:solidFill>
                  <a:srgbClr val="1E2C57"/>
                </a:solidFill>
              </a:rPr>
              <a:t>des Schiri-Amts</a:t>
            </a:r>
          </a:p>
        </p:txBody>
      </p:sp>
      <p:pic>
        <p:nvPicPr>
          <p:cNvPr id="6" name="Grafik 5" descr="Blockchain mit einfarbiger Füllung">
            <a:extLst>
              <a:ext uri="{FF2B5EF4-FFF2-40B4-BE49-F238E27FC236}">
                <a16:creationId xmlns:a16="http://schemas.microsoft.com/office/drawing/2014/main" id="{D62B4A98-0FD6-DD46-B98C-3D53EA6F6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21655" y="4163861"/>
            <a:ext cx="914400" cy="914400"/>
          </a:xfrm>
          <a:prstGeom prst="rect">
            <a:avLst/>
          </a:prstGeom>
        </p:spPr>
      </p:pic>
      <p:pic>
        <p:nvPicPr>
          <p:cNvPr id="20" name="Grafik 19" descr="Geschäftswachstum mit einfarbiger Füllung">
            <a:extLst>
              <a:ext uri="{FF2B5EF4-FFF2-40B4-BE49-F238E27FC236}">
                <a16:creationId xmlns:a16="http://schemas.microsoft.com/office/drawing/2014/main" id="{6D160E0B-73C1-D041-8720-D8AEF273CD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90278" y="2208680"/>
            <a:ext cx="914400" cy="914400"/>
          </a:xfrm>
          <a:prstGeom prst="rect">
            <a:avLst/>
          </a:prstGeom>
        </p:spPr>
      </p:pic>
      <p:pic>
        <p:nvPicPr>
          <p:cNvPr id="22" name="Grafik 21" descr="Prost mit einfarbiger Füllung">
            <a:extLst>
              <a:ext uri="{FF2B5EF4-FFF2-40B4-BE49-F238E27FC236}">
                <a16:creationId xmlns:a16="http://schemas.microsoft.com/office/drawing/2014/main" id="{000D57C8-385C-B046-B0FD-44020FD0C6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5545" y="3765973"/>
            <a:ext cx="914400" cy="914400"/>
          </a:xfrm>
          <a:prstGeom prst="rect">
            <a:avLst/>
          </a:prstGeom>
        </p:spPr>
      </p:pic>
      <p:pic>
        <p:nvPicPr>
          <p:cNvPr id="24" name="Grafik 23" descr="Kommentar Like mit einfarbiger Füllung">
            <a:extLst>
              <a:ext uri="{FF2B5EF4-FFF2-40B4-BE49-F238E27FC236}">
                <a16:creationId xmlns:a16="http://schemas.microsoft.com/office/drawing/2014/main" id="{1C468C17-084E-1848-8A31-D960BD39F3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43344" y="1536359"/>
            <a:ext cx="914400" cy="914400"/>
          </a:xfrm>
          <a:prstGeom prst="rect">
            <a:avLst/>
          </a:prstGeom>
        </p:spPr>
      </p:pic>
      <p:pic>
        <p:nvPicPr>
          <p:cNvPr id="26" name="Grafik 25" descr="Pfeil: Kurve im Uhrzeigersinn mit einfarbiger Füllung">
            <a:extLst>
              <a:ext uri="{FF2B5EF4-FFF2-40B4-BE49-F238E27FC236}">
                <a16:creationId xmlns:a16="http://schemas.microsoft.com/office/drawing/2014/main" id="{2392C4ED-9364-544B-A45B-A3FFEE4D47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161522" y="3750535"/>
            <a:ext cx="914400" cy="914400"/>
          </a:xfrm>
          <a:prstGeom prst="rect">
            <a:avLst/>
          </a:prstGeom>
        </p:spPr>
      </p:pic>
      <p:pic>
        <p:nvPicPr>
          <p:cNvPr id="28" name="Grafik 27" descr="Harvey Balls 90% mit einfarbiger Füllung">
            <a:extLst>
              <a:ext uri="{FF2B5EF4-FFF2-40B4-BE49-F238E27FC236}">
                <a16:creationId xmlns:a16="http://schemas.microsoft.com/office/drawing/2014/main" id="{8DF98BE1-1C3C-F14F-AE8A-ED4FD1F0EEE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437213" y="1536359"/>
            <a:ext cx="914400" cy="914400"/>
          </a:xfrm>
          <a:prstGeom prst="rect">
            <a:avLst/>
          </a:prstGeom>
        </p:spPr>
      </p:pic>
      <p:sp>
        <p:nvSpPr>
          <p:cNvPr id="35" name="Rechteck 34">
            <a:extLst>
              <a:ext uri="{FF2B5EF4-FFF2-40B4-BE49-F238E27FC236}">
                <a16:creationId xmlns:a16="http://schemas.microsoft.com/office/drawing/2014/main" id="{FC8F940A-8F1D-A542-964D-6CC7295BE0CC}"/>
              </a:ext>
            </a:extLst>
          </p:cNvPr>
          <p:cNvSpPr/>
          <p:nvPr/>
        </p:nvSpPr>
        <p:spPr>
          <a:xfrm>
            <a:off x="0" y="6332970"/>
            <a:ext cx="12192000" cy="536181"/>
          </a:xfrm>
          <a:prstGeom prst="rect">
            <a:avLst/>
          </a:prstGeom>
          <a:solidFill>
            <a:srgbClr val="1E2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2800" dirty="0">
              <a:latin typeface="Bahnschrift SemiBold" panose="020B0502040204020203" pitchFamily="34" charset="0"/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A3BC5873-465C-904E-A0FB-52FCCE057377}"/>
              </a:ext>
            </a:extLst>
          </p:cNvPr>
          <p:cNvSpPr txBox="1"/>
          <p:nvPr/>
        </p:nvSpPr>
        <p:spPr>
          <a:xfrm>
            <a:off x="5217319" y="6416460"/>
            <a:ext cx="1757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chemeClr val="bg1"/>
                </a:solidFill>
                <a:latin typeface="Bahnschrift" panose="020B0502040204020203" pitchFamily="34" charset="0"/>
              </a:rPr>
              <a:t>SchiriBlick</a:t>
            </a:r>
          </a:p>
        </p:txBody>
      </p:sp>
      <p:pic>
        <p:nvPicPr>
          <p:cNvPr id="19" name="Picture 2" descr="News - Schleswig-Holsteinischer Fußballverband e.V.">
            <a:extLst>
              <a:ext uri="{FF2B5EF4-FFF2-40B4-BE49-F238E27FC236}">
                <a16:creationId xmlns:a16="http://schemas.microsoft.com/office/drawing/2014/main" id="{861923A7-2A4B-6545-A35F-0D28CBFBF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2665" y="286510"/>
            <a:ext cx="1024013" cy="102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C682549E-34B4-F24F-B92C-4198C3486160}"/>
              </a:ext>
            </a:extLst>
          </p:cNvPr>
          <p:cNvSpPr/>
          <p:nvPr/>
        </p:nvSpPr>
        <p:spPr>
          <a:xfrm flipH="1">
            <a:off x="284037" y="348517"/>
            <a:ext cx="900000" cy="900000"/>
          </a:xfrm>
          <a:prstGeom prst="rect">
            <a:avLst/>
          </a:prstGeom>
          <a:solidFill>
            <a:srgbClr val="F8A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400" b="1" dirty="0">
              <a:latin typeface="Bahnschrift SemiBold" panose="020B0502040204020203" pitchFamily="34" charset="0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CF5E182F-9CB5-F44B-85D5-21A19A94AA0C}"/>
              </a:ext>
            </a:extLst>
          </p:cNvPr>
          <p:cNvSpPr/>
          <p:nvPr/>
        </p:nvSpPr>
        <p:spPr>
          <a:xfrm>
            <a:off x="0" y="6332970"/>
            <a:ext cx="12192000" cy="536181"/>
          </a:xfrm>
          <a:prstGeom prst="rect">
            <a:avLst/>
          </a:prstGeom>
          <a:solidFill>
            <a:srgbClr val="1E2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2800" dirty="0">
              <a:latin typeface="Bahnschrift SemiBold" panose="020B0502040204020203" pitchFamily="34" charset="0"/>
            </a:endParaRPr>
          </a:p>
        </p:txBody>
      </p:sp>
      <p:pic>
        <p:nvPicPr>
          <p:cNvPr id="25" name="Grafik 24" descr="Pfiff Silhouette">
            <a:extLst>
              <a:ext uri="{FF2B5EF4-FFF2-40B4-BE49-F238E27FC236}">
                <a16:creationId xmlns:a16="http://schemas.microsoft.com/office/drawing/2014/main" id="{6AEA4F06-0DCC-2346-B3D8-A01D084D77C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69637" y="34162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2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/>
      <p:bldP spid="15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67BEB674-9AF0-4A84-AD88-8BAA02DDFA28}"/>
              </a:ext>
            </a:extLst>
          </p:cNvPr>
          <p:cNvSpPr/>
          <p:nvPr/>
        </p:nvSpPr>
        <p:spPr>
          <a:xfrm>
            <a:off x="0" y="530427"/>
            <a:ext cx="12192000" cy="536181"/>
          </a:xfrm>
          <a:prstGeom prst="rect">
            <a:avLst/>
          </a:prstGeom>
          <a:solidFill>
            <a:srgbClr val="1E2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2800" dirty="0">
              <a:latin typeface="Bahnschrift SemiBold" panose="020B0502040204020203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E00ABF9-293A-4BE3-8B0B-8909CCA5ECD5}"/>
              </a:ext>
            </a:extLst>
          </p:cNvPr>
          <p:cNvSpPr txBox="1"/>
          <p:nvPr/>
        </p:nvSpPr>
        <p:spPr>
          <a:xfrm>
            <a:off x="1451295" y="536907"/>
            <a:ext cx="6588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Bahnschrift SemiBold" panose="020B0502040204020203" pitchFamily="34" charset="0"/>
              </a:rPr>
              <a:t>Follow-</a:t>
            </a:r>
            <a:r>
              <a:rPr lang="de-DE" sz="2800" dirty="0" err="1">
                <a:solidFill>
                  <a:schemeClr val="bg1"/>
                </a:solidFill>
                <a:latin typeface="Bahnschrift SemiBold" panose="020B0502040204020203" pitchFamily="34" charset="0"/>
              </a:rPr>
              <a:t>up</a:t>
            </a:r>
            <a:endParaRPr lang="de-DE" sz="28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FC8F940A-8F1D-A542-964D-6CC7295BE0CC}"/>
              </a:ext>
            </a:extLst>
          </p:cNvPr>
          <p:cNvSpPr/>
          <p:nvPr/>
        </p:nvSpPr>
        <p:spPr>
          <a:xfrm>
            <a:off x="0" y="6332970"/>
            <a:ext cx="12192000" cy="536181"/>
          </a:xfrm>
          <a:prstGeom prst="rect">
            <a:avLst/>
          </a:prstGeom>
          <a:solidFill>
            <a:srgbClr val="1E2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2800" dirty="0">
              <a:latin typeface="Bahnschrift SemiBold" panose="020B0502040204020203" pitchFamily="34" charset="0"/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A3BC5873-465C-904E-A0FB-52FCCE057377}"/>
              </a:ext>
            </a:extLst>
          </p:cNvPr>
          <p:cNvSpPr txBox="1"/>
          <p:nvPr/>
        </p:nvSpPr>
        <p:spPr>
          <a:xfrm>
            <a:off x="5217319" y="6416460"/>
            <a:ext cx="1757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chemeClr val="bg1"/>
                </a:solidFill>
                <a:latin typeface="Bahnschrift" panose="020B0502040204020203" pitchFamily="34" charset="0"/>
              </a:rPr>
              <a:t>SchiriBlick</a:t>
            </a:r>
          </a:p>
        </p:txBody>
      </p:sp>
      <p:pic>
        <p:nvPicPr>
          <p:cNvPr id="19" name="Picture 2" descr="News - Schleswig-Holsteinischer Fußballverband e.V.">
            <a:extLst>
              <a:ext uri="{FF2B5EF4-FFF2-40B4-BE49-F238E27FC236}">
                <a16:creationId xmlns:a16="http://schemas.microsoft.com/office/drawing/2014/main" id="{861923A7-2A4B-6545-A35F-0D28CBFBF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2665" y="286510"/>
            <a:ext cx="1024013" cy="102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C682549E-34B4-F24F-B92C-4198C3486160}"/>
              </a:ext>
            </a:extLst>
          </p:cNvPr>
          <p:cNvSpPr/>
          <p:nvPr/>
        </p:nvSpPr>
        <p:spPr>
          <a:xfrm flipH="1">
            <a:off x="284037" y="348517"/>
            <a:ext cx="900000" cy="900000"/>
          </a:xfrm>
          <a:prstGeom prst="rect">
            <a:avLst/>
          </a:prstGeom>
          <a:solidFill>
            <a:srgbClr val="F8A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400" b="1" dirty="0">
              <a:latin typeface="Bahnschrift SemiBold" panose="020B0502040204020203" pitchFamily="34" charset="0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CF5E182F-9CB5-F44B-85D5-21A19A94AA0C}"/>
              </a:ext>
            </a:extLst>
          </p:cNvPr>
          <p:cNvSpPr/>
          <p:nvPr/>
        </p:nvSpPr>
        <p:spPr>
          <a:xfrm>
            <a:off x="0" y="6332970"/>
            <a:ext cx="12192000" cy="536181"/>
          </a:xfrm>
          <a:prstGeom prst="rect">
            <a:avLst/>
          </a:prstGeom>
          <a:solidFill>
            <a:srgbClr val="1E2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2800" dirty="0">
              <a:latin typeface="Bahnschrift SemiBold" panose="020B0502040204020203" pitchFamily="34" charset="0"/>
            </a:endParaRPr>
          </a:p>
        </p:txBody>
      </p:sp>
      <p:pic>
        <p:nvPicPr>
          <p:cNvPr id="25" name="Grafik 24" descr="Pfiff Silhouette">
            <a:extLst>
              <a:ext uri="{FF2B5EF4-FFF2-40B4-BE49-F238E27FC236}">
                <a16:creationId xmlns:a16="http://schemas.microsoft.com/office/drawing/2014/main" id="{6AEA4F06-0DCC-2346-B3D8-A01D084D77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9637" y="341623"/>
            <a:ext cx="914400" cy="914400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5472CE7D-3EBE-0EDF-8112-98A0A2222018}"/>
              </a:ext>
            </a:extLst>
          </p:cNvPr>
          <p:cNvSpPr txBox="1"/>
          <p:nvPr/>
        </p:nvSpPr>
        <p:spPr>
          <a:xfrm>
            <a:off x="284037" y="2189961"/>
            <a:ext cx="715382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1E2C57"/>
                </a:solidFill>
              </a:rPr>
              <a:t>Webinar für alle Vereine im SHFV mit konkreten Tipps für Erstmaßnahmen zur Schiedsrichtergewinnung und Erhaltung.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E2E146B4-A669-75FD-7C78-C7B1161E4823}"/>
              </a:ext>
            </a:extLst>
          </p:cNvPr>
          <p:cNvSpPr txBox="1"/>
          <p:nvPr/>
        </p:nvSpPr>
        <p:spPr>
          <a:xfrm>
            <a:off x="284037" y="3843111"/>
            <a:ext cx="71538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1E2C57"/>
                </a:solidFill>
              </a:rPr>
              <a:t>Voraussichtlich 4 Termin-Angebote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1E2C57"/>
                </a:solidFill>
              </a:rPr>
              <a:t>Kurzweilige 90 Minuten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1E2C57"/>
                </a:solidFill>
              </a:rPr>
              <a:t>Geringe Möglichkeit zum Austausch</a:t>
            </a:r>
          </a:p>
        </p:txBody>
      </p:sp>
      <p:pic>
        <p:nvPicPr>
          <p:cNvPr id="4" name="Grafik 3" descr="Programmierer mit einfarbiger Füllung">
            <a:extLst>
              <a:ext uri="{FF2B5EF4-FFF2-40B4-BE49-F238E27FC236}">
                <a16:creationId xmlns:a16="http://schemas.microsoft.com/office/drawing/2014/main" id="{4F2691D5-4DCF-AFA1-7F21-B89B02BCE9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13800" y="3429000"/>
            <a:ext cx="2071640" cy="2071640"/>
          </a:xfrm>
          <a:prstGeom prst="rect">
            <a:avLst/>
          </a:prstGeom>
        </p:spPr>
      </p:pic>
      <p:pic>
        <p:nvPicPr>
          <p:cNvPr id="7" name="Grafik 6" descr="Programmiererin mit einfarbiger Füllung">
            <a:extLst>
              <a:ext uri="{FF2B5EF4-FFF2-40B4-BE49-F238E27FC236}">
                <a16:creationId xmlns:a16="http://schemas.microsoft.com/office/drawing/2014/main" id="{3ED2C57A-D404-81A3-C8A2-146F9951AF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85440" y="1654962"/>
            <a:ext cx="2077200" cy="207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1983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A1B85589-EF0F-4243-90D7-DDB0DFBBAAD1}"/>
              </a:ext>
            </a:extLst>
          </p:cNvPr>
          <p:cNvSpPr/>
          <p:nvPr/>
        </p:nvSpPr>
        <p:spPr>
          <a:xfrm>
            <a:off x="0" y="-11151"/>
            <a:ext cx="12192000" cy="3780263"/>
          </a:xfrm>
          <a:prstGeom prst="rect">
            <a:avLst/>
          </a:prstGeom>
          <a:solidFill>
            <a:srgbClr val="1E2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2800" dirty="0">
              <a:latin typeface="Bahnschrift SemiBold" panose="020B0502040204020203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9B0E50B-AE81-4C43-AD98-B4773ECC1A0F}"/>
              </a:ext>
            </a:extLst>
          </p:cNvPr>
          <p:cNvSpPr/>
          <p:nvPr/>
        </p:nvSpPr>
        <p:spPr>
          <a:xfrm>
            <a:off x="0" y="6332970"/>
            <a:ext cx="12192000" cy="536181"/>
          </a:xfrm>
          <a:prstGeom prst="rect">
            <a:avLst/>
          </a:prstGeom>
          <a:solidFill>
            <a:srgbClr val="1E2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2800" dirty="0">
              <a:latin typeface="Bahnschrift SemiBold" panose="020B0502040204020203" pitchFamily="34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B0CD15E-1B9D-804D-AB9F-D3C602EC5C99}"/>
              </a:ext>
            </a:extLst>
          </p:cNvPr>
          <p:cNvSpPr txBox="1"/>
          <p:nvPr/>
        </p:nvSpPr>
        <p:spPr>
          <a:xfrm>
            <a:off x="5217319" y="6416460"/>
            <a:ext cx="1757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chemeClr val="bg1"/>
                </a:solidFill>
                <a:latin typeface="Bahnschrift" panose="020B0502040204020203" pitchFamily="34" charset="0"/>
              </a:rPr>
              <a:t>SchiriBlick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A05121E-89D3-AC43-AF0B-6163252DEB41}"/>
              </a:ext>
            </a:extLst>
          </p:cNvPr>
          <p:cNvSpPr txBox="1"/>
          <p:nvPr/>
        </p:nvSpPr>
        <p:spPr>
          <a:xfrm>
            <a:off x="3370681" y="5271528"/>
            <a:ext cx="2701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1E2C57"/>
                </a:solidFill>
                <a:latin typeface="Bahnschrift" panose="020B0502040204020203" pitchFamily="34" charset="0"/>
              </a:rPr>
              <a:t>Dajinder D. Pabla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75F7DAA-C3A1-844A-9411-92BF7F99D3CD}"/>
              </a:ext>
            </a:extLst>
          </p:cNvPr>
          <p:cNvSpPr txBox="1"/>
          <p:nvPr/>
        </p:nvSpPr>
        <p:spPr>
          <a:xfrm>
            <a:off x="6388436" y="5327687"/>
            <a:ext cx="225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1E2C57"/>
                </a:solidFill>
                <a:latin typeface="Bahnschrift" panose="020B0502040204020203" pitchFamily="34" charset="0"/>
              </a:rPr>
              <a:t>0172 415 58 33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41E0210-BF26-1C4D-8352-5807FC269CCB}"/>
              </a:ext>
            </a:extLst>
          </p:cNvPr>
          <p:cNvSpPr txBox="1"/>
          <p:nvPr/>
        </p:nvSpPr>
        <p:spPr>
          <a:xfrm>
            <a:off x="8875590" y="5337365"/>
            <a:ext cx="2872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err="1">
                <a:solidFill>
                  <a:srgbClr val="1E2C57"/>
                </a:solidFill>
                <a:latin typeface="Bahnschrift" panose="020B0502040204020203" pitchFamily="34" charset="0"/>
              </a:rPr>
              <a:t>info@schiriblick.de</a:t>
            </a:r>
            <a:endParaRPr lang="de-DE" sz="2400" dirty="0">
              <a:solidFill>
                <a:srgbClr val="1E2C57"/>
              </a:solidFill>
              <a:latin typeface="Bahnschrift" panose="020B0502040204020203" pitchFamily="34" charset="0"/>
            </a:endParaRPr>
          </a:p>
        </p:txBody>
      </p:sp>
      <p:pic>
        <p:nvPicPr>
          <p:cNvPr id="3" name="Grafik 2" descr="Telefon mit einfarbiger Füllung">
            <a:extLst>
              <a:ext uri="{FF2B5EF4-FFF2-40B4-BE49-F238E27FC236}">
                <a16:creationId xmlns:a16="http://schemas.microsoft.com/office/drawing/2014/main" id="{FB2077C0-D66C-FA46-9458-1B51741D2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57739" y="4427993"/>
            <a:ext cx="720000" cy="720000"/>
          </a:xfrm>
          <a:prstGeom prst="rect">
            <a:avLst/>
          </a:prstGeom>
        </p:spPr>
      </p:pic>
      <p:pic>
        <p:nvPicPr>
          <p:cNvPr id="5" name="Grafik 4" descr="E-Mail mit einfarbiger Füllung">
            <a:extLst>
              <a:ext uri="{FF2B5EF4-FFF2-40B4-BE49-F238E27FC236}">
                <a16:creationId xmlns:a16="http://schemas.microsoft.com/office/drawing/2014/main" id="{864A1BC3-3CA6-CE4D-8013-61F1D3B07D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2041" y="4424071"/>
            <a:ext cx="720000" cy="7200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C5714DBE-ACBC-2047-8086-C128AE27199A}"/>
              </a:ext>
            </a:extLst>
          </p:cNvPr>
          <p:cNvSpPr txBox="1"/>
          <p:nvPr/>
        </p:nvSpPr>
        <p:spPr>
          <a:xfrm>
            <a:off x="382018" y="4486273"/>
            <a:ext cx="2701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rgbClr val="1E2C57"/>
                </a:solidFill>
                <a:latin typeface="Bahnschrift" panose="020B0502040204020203" pitchFamily="34" charset="0"/>
              </a:rPr>
              <a:t>SchiriBlick</a:t>
            </a:r>
          </a:p>
          <a:p>
            <a:pPr algn="ctr"/>
            <a:r>
              <a:rPr lang="de-DE" sz="4000" dirty="0">
                <a:solidFill>
                  <a:srgbClr val="1E2C57"/>
                </a:solidFill>
                <a:latin typeface="Bahnschrift" panose="020B0502040204020203" pitchFamily="34" charset="0"/>
              </a:rPr>
              <a:t>SHFV</a:t>
            </a:r>
          </a:p>
        </p:txBody>
      </p:sp>
      <p:pic>
        <p:nvPicPr>
          <p:cNvPr id="15" name="Grafik 14" descr="Männliches Profil mit einfarbiger Füllung">
            <a:extLst>
              <a:ext uri="{FF2B5EF4-FFF2-40B4-BE49-F238E27FC236}">
                <a16:creationId xmlns:a16="http://schemas.microsoft.com/office/drawing/2014/main" id="{B046B502-ABA9-7B43-9CE5-EF7B7F8605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59837" y="4426193"/>
            <a:ext cx="723600" cy="723600"/>
          </a:xfrm>
          <a:prstGeom prst="rect">
            <a:avLst/>
          </a:prstGeom>
        </p:spPr>
      </p:pic>
      <p:pic>
        <p:nvPicPr>
          <p:cNvPr id="13" name="Picture 2" descr="News - Schleswig-Holsteinischer Fußballverband e.V.">
            <a:extLst>
              <a:ext uri="{FF2B5EF4-FFF2-40B4-BE49-F238E27FC236}">
                <a16:creationId xmlns:a16="http://schemas.microsoft.com/office/drawing/2014/main" id="{A4B4F4E6-42A5-984A-9990-B383F5053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993" y="3257105"/>
            <a:ext cx="1024013" cy="102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508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C530146C-4051-4590-B111-994128304814}"/>
              </a:ext>
            </a:extLst>
          </p:cNvPr>
          <p:cNvSpPr txBox="1"/>
          <p:nvPr/>
        </p:nvSpPr>
        <p:spPr>
          <a:xfrm>
            <a:off x="284037" y="3429000"/>
            <a:ext cx="61894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1E2C57"/>
                </a:solidFill>
              </a:rPr>
              <a:t>Ein Hauptproblem stellt die hohe Fluktuation dar. Insbesondere in den ersten zwei Jahren hören viele Schiedsrichter*innen wieder auf. </a:t>
            </a:r>
          </a:p>
          <a:p>
            <a:endParaRPr lang="de-DE" dirty="0">
              <a:solidFill>
                <a:srgbClr val="1E2C57"/>
              </a:solidFill>
            </a:endParaRPr>
          </a:p>
          <a:p>
            <a:r>
              <a:rPr lang="de-DE" dirty="0">
                <a:solidFill>
                  <a:srgbClr val="1E2C57"/>
                </a:solidFill>
              </a:rPr>
              <a:t>Für untere Seniorenspielklassen werden mehr erwachsene Schiedsrichter*innen benötigt. Es fehlen vor allem Spielleiter*innen im Alter 30+.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5CF96BB-0CED-4C10-8051-030257E57577}"/>
              </a:ext>
            </a:extLst>
          </p:cNvPr>
          <p:cNvSpPr txBox="1"/>
          <p:nvPr/>
        </p:nvSpPr>
        <p:spPr>
          <a:xfrm>
            <a:off x="284037" y="2189961"/>
            <a:ext cx="61894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1E2C57"/>
                </a:solidFill>
              </a:rPr>
              <a:t>Der Bedarf an Schiedsrichter*innen kann nicht gedeckt werden.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7BEB674-9AF0-4A84-AD88-8BAA02DDFA28}"/>
              </a:ext>
            </a:extLst>
          </p:cNvPr>
          <p:cNvSpPr/>
          <p:nvPr/>
        </p:nvSpPr>
        <p:spPr>
          <a:xfrm>
            <a:off x="0" y="530427"/>
            <a:ext cx="12192000" cy="536181"/>
          </a:xfrm>
          <a:prstGeom prst="rect">
            <a:avLst/>
          </a:prstGeom>
          <a:solidFill>
            <a:srgbClr val="1E2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2800" dirty="0">
              <a:latin typeface="Bahnschrift SemiBold" panose="020B0502040204020203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7CF77D8-953C-4D38-B5AD-3959D86ACEFD}"/>
              </a:ext>
            </a:extLst>
          </p:cNvPr>
          <p:cNvSpPr/>
          <p:nvPr/>
        </p:nvSpPr>
        <p:spPr>
          <a:xfrm flipH="1">
            <a:off x="284037" y="348517"/>
            <a:ext cx="900000" cy="900000"/>
          </a:xfrm>
          <a:prstGeom prst="rect">
            <a:avLst/>
          </a:prstGeom>
          <a:solidFill>
            <a:srgbClr val="F8A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400" b="1" dirty="0">
              <a:latin typeface="Bahnschrift SemiBold" panose="020B0502040204020203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E00ABF9-293A-4BE3-8B0B-8909CCA5ECD5}"/>
              </a:ext>
            </a:extLst>
          </p:cNvPr>
          <p:cNvSpPr txBox="1"/>
          <p:nvPr/>
        </p:nvSpPr>
        <p:spPr>
          <a:xfrm>
            <a:off x="1451296" y="536907"/>
            <a:ext cx="2273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Bahnschrift SemiBold" panose="020B0502040204020203" pitchFamily="34" charset="0"/>
              </a:rPr>
              <a:t>Probleme</a:t>
            </a:r>
          </a:p>
        </p:txBody>
      </p:sp>
      <p:pic>
        <p:nvPicPr>
          <p:cNvPr id="31" name="Grafik 30" descr="Strichliste Silhouette">
            <a:extLst>
              <a:ext uri="{FF2B5EF4-FFF2-40B4-BE49-F238E27FC236}">
                <a16:creationId xmlns:a16="http://schemas.microsoft.com/office/drawing/2014/main" id="{75239AB6-1BA1-7C4E-AD07-36AD4C695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24750" y="2189961"/>
            <a:ext cx="3600000" cy="3600000"/>
          </a:xfrm>
          <a:prstGeom prst="rect">
            <a:avLst/>
          </a:prstGeom>
        </p:spPr>
      </p:pic>
      <p:sp>
        <p:nvSpPr>
          <p:cNvPr id="36" name="Rechteck 35">
            <a:extLst>
              <a:ext uri="{FF2B5EF4-FFF2-40B4-BE49-F238E27FC236}">
                <a16:creationId xmlns:a16="http://schemas.microsoft.com/office/drawing/2014/main" id="{8F9FFE2E-6892-B740-BC94-CF8B9C9C3202}"/>
              </a:ext>
            </a:extLst>
          </p:cNvPr>
          <p:cNvSpPr/>
          <p:nvPr/>
        </p:nvSpPr>
        <p:spPr>
          <a:xfrm>
            <a:off x="0" y="6332970"/>
            <a:ext cx="12192000" cy="536181"/>
          </a:xfrm>
          <a:prstGeom prst="rect">
            <a:avLst/>
          </a:prstGeom>
          <a:solidFill>
            <a:srgbClr val="1E2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2800" dirty="0">
              <a:latin typeface="Bahnschrift SemiBold" panose="020B0502040204020203" pitchFamily="34" charset="0"/>
            </a:endParaRP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6A34380A-93C5-4E4B-953C-ACBC4189B3C5}"/>
              </a:ext>
            </a:extLst>
          </p:cNvPr>
          <p:cNvSpPr txBox="1"/>
          <p:nvPr/>
        </p:nvSpPr>
        <p:spPr>
          <a:xfrm>
            <a:off x="5217319" y="6416460"/>
            <a:ext cx="1757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chemeClr val="bg1"/>
                </a:solidFill>
                <a:latin typeface="Bahnschrift" panose="020B0502040204020203" pitchFamily="34" charset="0"/>
              </a:rPr>
              <a:t>SchiriBlick</a:t>
            </a:r>
          </a:p>
        </p:txBody>
      </p:sp>
      <p:pic>
        <p:nvPicPr>
          <p:cNvPr id="13" name="Picture 2" descr="News - Schleswig-Holsteinischer Fußballverband e.V.">
            <a:extLst>
              <a:ext uri="{FF2B5EF4-FFF2-40B4-BE49-F238E27FC236}">
                <a16:creationId xmlns:a16="http://schemas.microsoft.com/office/drawing/2014/main" id="{1DB832EA-16B6-B04C-A310-338BB438E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2665" y="286510"/>
            <a:ext cx="1024013" cy="102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 descr="Pfiff Silhouette">
            <a:extLst>
              <a:ext uri="{FF2B5EF4-FFF2-40B4-BE49-F238E27FC236}">
                <a16:creationId xmlns:a16="http://schemas.microsoft.com/office/drawing/2014/main" id="{6F8EE85F-6370-9A4F-930E-AD2F249917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9637" y="34162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92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67BEB674-9AF0-4A84-AD88-8BAA02DDFA28}"/>
              </a:ext>
            </a:extLst>
          </p:cNvPr>
          <p:cNvSpPr/>
          <p:nvPr/>
        </p:nvSpPr>
        <p:spPr>
          <a:xfrm>
            <a:off x="0" y="530427"/>
            <a:ext cx="12192000" cy="536181"/>
          </a:xfrm>
          <a:prstGeom prst="rect">
            <a:avLst/>
          </a:prstGeom>
          <a:solidFill>
            <a:srgbClr val="1E2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2800" dirty="0">
              <a:latin typeface="Bahnschrift SemiBold" panose="020B0502040204020203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E00ABF9-293A-4BE3-8B0B-8909CCA5ECD5}"/>
              </a:ext>
            </a:extLst>
          </p:cNvPr>
          <p:cNvSpPr txBox="1"/>
          <p:nvPr/>
        </p:nvSpPr>
        <p:spPr>
          <a:xfrm>
            <a:off x="1451296" y="536907"/>
            <a:ext cx="2273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Bahnschrift SemiBold" panose="020B0502040204020203" pitchFamily="34" charset="0"/>
              </a:rPr>
              <a:t>Probleme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8F9FFE2E-6892-B740-BC94-CF8B9C9C3202}"/>
              </a:ext>
            </a:extLst>
          </p:cNvPr>
          <p:cNvSpPr/>
          <p:nvPr/>
        </p:nvSpPr>
        <p:spPr>
          <a:xfrm>
            <a:off x="0" y="6332970"/>
            <a:ext cx="12192000" cy="536181"/>
          </a:xfrm>
          <a:prstGeom prst="rect">
            <a:avLst/>
          </a:prstGeom>
          <a:solidFill>
            <a:srgbClr val="1E2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2800" dirty="0">
              <a:latin typeface="Bahnschrift SemiBold" panose="020B0502040204020203" pitchFamily="34" charset="0"/>
            </a:endParaRP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6A34380A-93C5-4E4B-953C-ACBC4189B3C5}"/>
              </a:ext>
            </a:extLst>
          </p:cNvPr>
          <p:cNvSpPr txBox="1"/>
          <p:nvPr/>
        </p:nvSpPr>
        <p:spPr>
          <a:xfrm>
            <a:off x="5217319" y="6416460"/>
            <a:ext cx="1757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chemeClr val="bg1"/>
                </a:solidFill>
                <a:latin typeface="Bahnschrift" panose="020B0502040204020203" pitchFamily="34" charset="0"/>
              </a:rPr>
              <a:t>SchiriBlick</a:t>
            </a:r>
          </a:p>
        </p:txBody>
      </p:sp>
      <p:pic>
        <p:nvPicPr>
          <p:cNvPr id="13" name="Picture 2" descr="News - Schleswig-Holsteinischer Fußballverband e.V.">
            <a:extLst>
              <a:ext uri="{FF2B5EF4-FFF2-40B4-BE49-F238E27FC236}">
                <a16:creationId xmlns:a16="http://schemas.microsoft.com/office/drawing/2014/main" id="{1DB832EA-16B6-B04C-A310-338BB438E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2665" y="286510"/>
            <a:ext cx="1024013" cy="102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1D1C3182-0047-B74F-B7C4-8BB3FC569042}"/>
              </a:ext>
            </a:extLst>
          </p:cNvPr>
          <p:cNvSpPr/>
          <p:nvPr/>
        </p:nvSpPr>
        <p:spPr>
          <a:xfrm flipH="1">
            <a:off x="284037" y="348517"/>
            <a:ext cx="900000" cy="900000"/>
          </a:xfrm>
          <a:prstGeom prst="rect">
            <a:avLst/>
          </a:prstGeom>
          <a:solidFill>
            <a:srgbClr val="F8A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400" b="1" dirty="0">
              <a:latin typeface="Bahnschrift SemiBold" panose="020B0502040204020203" pitchFamily="34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1C1048BA-AA0D-BA43-B1DB-D5EC160731E1}"/>
              </a:ext>
            </a:extLst>
          </p:cNvPr>
          <p:cNvSpPr/>
          <p:nvPr/>
        </p:nvSpPr>
        <p:spPr>
          <a:xfrm>
            <a:off x="0" y="6332970"/>
            <a:ext cx="12192000" cy="536181"/>
          </a:xfrm>
          <a:prstGeom prst="rect">
            <a:avLst/>
          </a:prstGeom>
          <a:solidFill>
            <a:srgbClr val="1E2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2800" dirty="0">
              <a:latin typeface="Bahnschrift SemiBold" panose="020B0502040204020203" pitchFamily="34" charset="0"/>
            </a:endParaRPr>
          </a:p>
        </p:txBody>
      </p:sp>
      <p:pic>
        <p:nvPicPr>
          <p:cNvPr id="15" name="Grafik 14" descr="Pfiff Silhouette">
            <a:extLst>
              <a:ext uri="{FF2B5EF4-FFF2-40B4-BE49-F238E27FC236}">
                <a16:creationId xmlns:a16="http://schemas.microsoft.com/office/drawing/2014/main" id="{5EE39354-4C14-F845-817A-E6767D9D69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9637" y="341623"/>
            <a:ext cx="914400" cy="914400"/>
          </a:xfrm>
          <a:prstGeom prst="rect">
            <a:avLst/>
          </a:prstGeom>
        </p:spPr>
      </p:pic>
      <p:pic>
        <p:nvPicPr>
          <p:cNvPr id="4" name="Schiedsrichterproblem_Vereine.mp4" descr="Schiedsrichterproblem_Vereine.mp4">
            <a:hlinkClick r:id="" action="ppaction://media"/>
            <a:extLst>
              <a:ext uri="{FF2B5EF4-FFF2-40B4-BE49-F238E27FC236}">
                <a16:creationId xmlns:a16="http://schemas.microsoft.com/office/drawing/2014/main" id="{097959F8-FF19-F99C-9241-BE6DBB6548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49958" y="1544702"/>
            <a:ext cx="4492083" cy="4492083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9940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A5CF96BB-0CED-4C10-8051-030257E57577}"/>
              </a:ext>
            </a:extLst>
          </p:cNvPr>
          <p:cNvSpPr txBox="1"/>
          <p:nvPr/>
        </p:nvSpPr>
        <p:spPr>
          <a:xfrm>
            <a:off x="284037" y="2890391"/>
            <a:ext cx="61894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1E2C57"/>
                </a:solidFill>
              </a:rPr>
              <a:t>Es ist unattraktiv Schiedsrichter*in zu werden oder zu bleiben.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7BEB674-9AF0-4A84-AD88-8BAA02DDFA28}"/>
              </a:ext>
            </a:extLst>
          </p:cNvPr>
          <p:cNvSpPr/>
          <p:nvPr/>
        </p:nvSpPr>
        <p:spPr>
          <a:xfrm>
            <a:off x="0" y="530427"/>
            <a:ext cx="12192000" cy="536181"/>
          </a:xfrm>
          <a:prstGeom prst="rect">
            <a:avLst/>
          </a:prstGeom>
          <a:solidFill>
            <a:srgbClr val="1E2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2800" dirty="0">
              <a:latin typeface="Bahnschrift SemiBold" panose="020B0502040204020203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E00ABF9-293A-4BE3-8B0B-8909CCA5ECD5}"/>
              </a:ext>
            </a:extLst>
          </p:cNvPr>
          <p:cNvSpPr txBox="1"/>
          <p:nvPr/>
        </p:nvSpPr>
        <p:spPr>
          <a:xfrm>
            <a:off x="1451296" y="536907"/>
            <a:ext cx="2273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Bahnschrift SemiBold" panose="020B0502040204020203" pitchFamily="34" charset="0"/>
              </a:rPr>
              <a:t>Ursachen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BDA1163-6DEB-40B1-BB58-88899D840D35}"/>
              </a:ext>
            </a:extLst>
          </p:cNvPr>
          <p:cNvSpPr txBox="1"/>
          <p:nvPr/>
        </p:nvSpPr>
        <p:spPr>
          <a:xfrm>
            <a:off x="6665805" y="1554440"/>
            <a:ext cx="495087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1E2C57"/>
                </a:solidFill>
              </a:rPr>
              <a:t>Vorurteile: </a:t>
            </a:r>
            <a:r>
              <a:rPr lang="de-DE" sz="2000" dirty="0">
                <a:solidFill>
                  <a:srgbClr val="1E2C57"/>
                </a:solidFill>
              </a:rPr>
              <a:t>Viele können es sich nicht vorstellen, dass es Spaß macht, Schiedsrichter*in zu sein.</a:t>
            </a:r>
          </a:p>
          <a:p>
            <a:endParaRPr lang="de-DE" sz="2000" b="1" dirty="0">
              <a:solidFill>
                <a:srgbClr val="1E2C57"/>
              </a:solidFill>
            </a:endParaRPr>
          </a:p>
          <a:p>
            <a:r>
              <a:rPr lang="de-DE" sz="2000" b="1" dirty="0">
                <a:solidFill>
                  <a:srgbClr val="1E2C57"/>
                </a:solidFill>
              </a:rPr>
              <a:t>Presse: </a:t>
            </a:r>
            <a:r>
              <a:rPr lang="de-DE" sz="2000" dirty="0">
                <a:solidFill>
                  <a:srgbClr val="1E2C57"/>
                </a:solidFill>
              </a:rPr>
              <a:t>Wenn über Schiedsrichter*innen gesprochen/geschrieben wird, dann negativ.</a:t>
            </a:r>
          </a:p>
          <a:p>
            <a:endParaRPr lang="de-DE" sz="2000" dirty="0">
              <a:solidFill>
                <a:srgbClr val="1E2C57"/>
              </a:solidFill>
            </a:endParaRPr>
          </a:p>
          <a:p>
            <a:r>
              <a:rPr lang="de-DE" sz="2000" b="1" dirty="0">
                <a:solidFill>
                  <a:srgbClr val="1E2C57"/>
                </a:solidFill>
              </a:rPr>
              <a:t>Umgang: </a:t>
            </a:r>
            <a:r>
              <a:rPr lang="de-DE" sz="2000" dirty="0">
                <a:solidFill>
                  <a:srgbClr val="1E2C57"/>
                </a:solidFill>
              </a:rPr>
              <a:t>Der Umgang mit Schiedsrichter*innen ist respektlos und schlecht.   </a:t>
            </a:r>
          </a:p>
          <a:p>
            <a:endParaRPr lang="de-DE" sz="2000" dirty="0">
              <a:solidFill>
                <a:srgbClr val="1E2C57"/>
              </a:solidFill>
            </a:endParaRPr>
          </a:p>
          <a:p>
            <a:r>
              <a:rPr lang="de-DE" sz="2000" b="1" dirty="0">
                <a:solidFill>
                  <a:srgbClr val="1E2C57"/>
                </a:solidFill>
              </a:rPr>
              <a:t>Hürde: </a:t>
            </a:r>
            <a:r>
              <a:rPr lang="de-DE" sz="2000" dirty="0">
                <a:solidFill>
                  <a:srgbClr val="1E2C57"/>
                </a:solidFill>
              </a:rPr>
              <a:t>Der Weg, bis man als Schiedsrichter*in erstmals aktiv sein darf, ist zu weit. 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82CCC2E1-CD0D-3441-8BD1-91F0CC44CF2B}"/>
              </a:ext>
            </a:extLst>
          </p:cNvPr>
          <p:cNvSpPr/>
          <p:nvPr/>
        </p:nvSpPr>
        <p:spPr>
          <a:xfrm>
            <a:off x="0" y="6332970"/>
            <a:ext cx="12192000" cy="536181"/>
          </a:xfrm>
          <a:prstGeom prst="rect">
            <a:avLst/>
          </a:prstGeom>
          <a:solidFill>
            <a:srgbClr val="1E2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2800" dirty="0">
              <a:latin typeface="Bahnschrift SemiBold" panose="020B0502040204020203" pitchFamily="34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B3D2455-F2F8-0046-9A21-369CBEC0D88D}"/>
              </a:ext>
            </a:extLst>
          </p:cNvPr>
          <p:cNvSpPr txBox="1"/>
          <p:nvPr/>
        </p:nvSpPr>
        <p:spPr>
          <a:xfrm>
            <a:off x="5217319" y="6416460"/>
            <a:ext cx="1757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chemeClr val="bg1"/>
                </a:solidFill>
                <a:latin typeface="Bahnschrift" panose="020B0502040204020203" pitchFamily="34" charset="0"/>
              </a:rPr>
              <a:t>SchiriBlick</a:t>
            </a:r>
          </a:p>
        </p:txBody>
      </p:sp>
      <p:pic>
        <p:nvPicPr>
          <p:cNvPr id="14" name="Picture 2" descr="News - Schleswig-Holsteinischer Fußballverband e.V.">
            <a:extLst>
              <a:ext uri="{FF2B5EF4-FFF2-40B4-BE49-F238E27FC236}">
                <a16:creationId xmlns:a16="http://schemas.microsoft.com/office/drawing/2014/main" id="{BEC52458-D8E3-D843-A7B3-9833607D3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2665" y="286510"/>
            <a:ext cx="1024013" cy="102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45A17FF7-CE35-A445-B891-816F101F1793}"/>
              </a:ext>
            </a:extLst>
          </p:cNvPr>
          <p:cNvSpPr/>
          <p:nvPr/>
        </p:nvSpPr>
        <p:spPr>
          <a:xfrm flipH="1">
            <a:off x="284037" y="348517"/>
            <a:ext cx="900000" cy="900000"/>
          </a:xfrm>
          <a:prstGeom prst="rect">
            <a:avLst/>
          </a:prstGeom>
          <a:solidFill>
            <a:srgbClr val="F8A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400" b="1" dirty="0">
              <a:latin typeface="Bahnschrift SemiBold" panose="020B0502040204020203" pitchFamily="34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9FA03125-AEE3-FC41-A07D-E9E2B7CB4A68}"/>
              </a:ext>
            </a:extLst>
          </p:cNvPr>
          <p:cNvSpPr/>
          <p:nvPr/>
        </p:nvSpPr>
        <p:spPr>
          <a:xfrm>
            <a:off x="0" y="6332970"/>
            <a:ext cx="12192000" cy="536181"/>
          </a:xfrm>
          <a:prstGeom prst="rect">
            <a:avLst/>
          </a:prstGeom>
          <a:solidFill>
            <a:srgbClr val="1E2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2800" dirty="0">
              <a:latin typeface="Bahnschrift SemiBold" panose="020B0502040204020203" pitchFamily="34" charset="0"/>
            </a:endParaRPr>
          </a:p>
        </p:txBody>
      </p:sp>
      <p:pic>
        <p:nvPicPr>
          <p:cNvPr id="17" name="Grafik 16" descr="Pfiff Silhouette">
            <a:extLst>
              <a:ext uri="{FF2B5EF4-FFF2-40B4-BE49-F238E27FC236}">
                <a16:creationId xmlns:a16="http://schemas.microsoft.com/office/drawing/2014/main" id="{50CEE2E6-94C3-5347-B939-CC709365F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9637" y="34162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32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A5CF96BB-0CED-4C10-8051-030257E57577}"/>
              </a:ext>
            </a:extLst>
          </p:cNvPr>
          <p:cNvSpPr txBox="1"/>
          <p:nvPr/>
        </p:nvSpPr>
        <p:spPr>
          <a:xfrm>
            <a:off x="284037" y="2189961"/>
            <a:ext cx="61894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1E2C57"/>
                </a:solidFill>
              </a:rPr>
              <a:t>SchiriBlick geht die Hauptprobleme ursächlich an und schafft Lösungen.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7BEB674-9AF0-4A84-AD88-8BAA02DDFA28}"/>
              </a:ext>
            </a:extLst>
          </p:cNvPr>
          <p:cNvSpPr/>
          <p:nvPr/>
        </p:nvSpPr>
        <p:spPr>
          <a:xfrm>
            <a:off x="0" y="530427"/>
            <a:ext cx="12192000" cy="536181"/>
          </a:xfrm>
          <a:prstGeom prst="rect">
            <a:avLst/>
          </a:prstGeom>
          <a:solidFill>
            <a:srgbClr val="1E2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2800" dirty="0">
              <a:latin typeface="Bahnschrift SemiBold" panose="020B0502040204020203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E00ABF9-293A-4BE3-8B0B-8909CCA5ECD5}"/>
              </a:ext>
            </a:extLst>
          </p:cNvPr>
          <p:cNvSpPr txBox="1"/>
          <p:nvPr/>
        </p:nvSpPr>
        <p:spPr>
          <a:xfrm>
            <a:off x="1451296" y="536907"/>
            <a:ext cx="2273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Bahnschrift SemiBold" panose="020B0502040204020203" pitchFamily="34" charset="0"/>
              </a:rPr>
              <a:t>SchiriBlick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BDA1163-6DEB-40B1-BB58-88899D840D35}"/>
              </a:ext>
            </a:extLst>
          </p:cNvPr>
          <p:cNvSpPr txBox="1"/>
          <p:nvPr/>
        </p:nvSpPr>
        <p:spPr>
          <a:xfrm>
            <a:off x="6974681" y="1394013"/>
            <a:ext cx="448359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1E2C57"/>
                </a:solidFill>
                <a:sym typeface="Wingdings" panose="05000000000000000000" pitchFamily="2" charset="2"/>
              </a:rPr>
              <a:t></a:t>
            </a:r>
            <a:r>
              <a:rPr lang="de-DE" sz="2000" b="1" dirty="0">
                <a:solidFill>
                  <a:srgbClr val="1E2C57"/>
                </a:solidFill>
              </a:rPr>
              <a:t> </a:t>
            </a:r>
            <a:r>
              <a:rPr lang="de-DE" sz="2000" dirty="0">
                <a:solidFill>
                  <a:srgbClr val="1E2C57"/>
                </a:solidFill>
              </a:rPr>
              <a:t>Wir schaffen Hürden ab und zeigen, dass es Spaß macht, Schiedsrichter*in zu sein.</a:t>
            </a:r>
          </a:p>
          <a:p>
            <a:endParaRPr lang="de-DE" sz="2000" b="1" dirty="0">
              <a:solidFill>
                <a:srgbClr val="1E2C57"/>
              </a:solidFill>
            </a:endParaRPr>
          </a:p>
          <a:p>
            <a:r>
              <a:rPr lang="de-DE" sz="2000" b="1" dirty="0">
                <a:solidFill>
                  <a:srgbClr val="1E2C57"/>
                </a:solidFill>
                <a:sym typeface="Wingdings" panose="05000000000000000000" pitchFamily="2" charset="2"/>
              </a:rPr>
              <a:t> </a:t>
            </a:r>
            <a:r>
              <a:rPr lang="de-DE" sz="2000" dirty="0">
                <a:solidFill>
                  <a:srgbClr val="1E2C57"/>
                </a:solidFill>
              </a:rPr>
              <a:t>Wir berichten über die positiven Dinge, ohne die Schwierigkeiten zu verschweigen.</a:t>
            </a:r>
          </a:p>
          <a:p>
            <a:endParaRPr lang="de-DE" sz="2000" dirty="0">
              <a:solidFill>
                <a:srgbClr val="1E2C57"/>
              </a:solidFill>
            </a:endParaRPr>
          </a:p>
          <a:p>
            <a:r>
              <a:rPr lang="de-DE" sz="2000" b="1" dirty="0">
                <a:solidFill>
                  <a:srgbClr val="1E2C57"/>
                </a:solidFill>
                <a:sym typeface="Wingdings" panose="05000000000000000000" pitchFamily="2" charset="2"/>
              </a:rPr>
              <a:t> </a:t>
            </a:r>
            <a:r>
              <a:rPr lang="de-DE" sz="2000" dirty="0">
                <a:solidFill>
                  <a:srgbClr val="1E2C57"/>
                </a:solidFill>
              </a:rPr>
              <a:t>Wir sensibilisieren die Stakeholder des Fußballs und sorgen für ein besseres Miteinander.</a:t>
            </a:r>
          </a:p>
          <a:p>
            <a:endParaRPr lang="de-DE" sz="2000" dirty="0">
              <a:solidFill>
                <a:srgbClr val="1E2C57"/>
              </a:solidFill>
            </a:endParaRPr>
          </a:p>
          <a:p>
            <a:r>
              <a:rPr lang="de-DE" sz="2000" b="1" dirty="0">
                <a:solidFill>
                  <a:srgbClr val="1E2C57"/>
                </a:solidFill>
                <a:sym typeface="Wingdings" panose="05000000000000000000" pitchFamily="2" charset="2"/>
              </a:rPr>
              <a:t> </a:t>
            </a:r>
            <a:r>
              <a:rPr lang="de-DE" sz="2000" dirty="0">
                <a:solidFill>
                  <a:srgbClr val="1E2C57"/>
                </a:solidFill>
              </a:rPr>
              <a:t>Wir helfen Vereinen dabei, nachhaltig Schiedsrichter*innen zu gewinnen und zu halten. 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228F243C-CD7F-EB40-815E-191007F84FCA}"/>
              </a:ext>
            </a:extLst>
          </p:cNvPr>
          <p:cNvSpPr/>
          <p:nvPr/>
        </p:nvSpPr>
        <p:spPr>
          <a:xfrm>
            <a:off x="0" y="6332970"/>
            <a:ext cx="12192000" cy="536181"/>
          </a:xfrm>
          <a:prstGeom prst="rect">
            <a:avLst/>
          </a:prstGeom>
          <a:solidFill>
            <a:srgbClr val="1E2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2800" dirty="0">
              <a:latin typeface="Bahnschrift SemiBold" panose="020B0502040204020203" pitchFamily="34" charset="0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113C28E-4328-9642-9CAF-06C61770C4CE}"/>
              </a:ext>
            </a:extLst>
          </p:cNvPr>
          <p:cNvSpPr txBox="1"/>
          <p:nvPr/>
        </p:nvSpPr>
        <p:spPr>
          <a:xfrm>
            <a:off x="5217319" y="6416460"/>
            <a:ext cx="1757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chemeClr val="bg1"/>
                </a:solidFill>
                <a:latin typeface="Bahnschrift" panose="020B0502040204020203" pitchFamily="34" charset="0"/>
              </a:rPr>
              <a:t>SchiriBlick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0F80C7AD-CE03-A74E-B01E-F875140A1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36" y="3748830"/>
            <a:ext cx="1645714" cy="1800000"/>
          </a:xfrm>
          <a:prstGeom prst="rect">
            <a:avLst/>
          </a:prstGeom>
        </p:spPr>
      </p:pic>
      <p:pic>
        <p:nvPicPr>
          <p:cNvPr id="16" name="Picture 2" descr="News - Schleswig-Holsteinischer Fußballverband e.V.">
            <a:extLst>
              <a:ext uri="{FF2B5EF4-FFF2-40B4-BE49-F238E27FC236}">
                <a16:creationId xmlns:a16="http://schemas.microsoft.com/office/drawing/2014/main" id="{9DEF05FE-603E-BC4A-B31C-B964B5FA4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2665" y="286510"/>
            <a:ext cx="1024013" cy="102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BCF87952-1BA0-604A-84B5-15FEB79E346F}"/>
              </a:ext>
            </a:extLst>
          </p:cNvPr>
          <p:cNvSpPr/>
          <p:nvPr/>
        </p:nvSpPr>
        <p:spPr>
          <a:xfrm flipH="1">
            <a:off x="284037" y="348517"/>
            <a:ext cx="900000" cy="900000"/>
          </a:xfrm>
          <a:prstGeom prst="rect">
            <a:avLst/>
          </a:prstGeom>
          <a:solidFill>
            <a:srgbClr val="F8A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400" b="1" dirty="0">
              <a:latin typeface="Bahnschrift SemiBold" panose="020B0502040204020203" pitchFamily="34" charset="0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4258DD6A-40F1-3048-BEF5-26F37E6A39C6}"/>
              </a:ext>
            </a:extLst>
          </p:cNvPr>
          <p:cNvSpPr/>
          <p:nvPr/>
        </p:nvSpPr>
        <p:spPr>
          <a:xfrm>
            <a:off x="0" y="6332970"/>
            <a:ext cx="12192000" cy="536181"/>
          </a:xfrm>
          <a:prstGeom prst="rect">
            <a:avLst/>
          </a:prstGeom>
          <a:solidFill>
            <a:srgbClr val="1E2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2800" dirty="0">
              <a:latin typeface="Bahnschrift SemiBold" panose="020B0502040204020203" pitchFamily="34" charset="0"/>
            </a:endParaRPr>
          </a:p>
        </p:txBody>
      </p:sp>
      <p:pic>
        <p:nvPicPr>
          <p:cNvPr id="18" name="Grafik 17" descr="Pfiff Silhouette">
            <a:extLst>
              <a:ext uri="{FF2B5EF4-FFF2-40B4-BE49-F238E27FC236}">
                <a16:creationId xmlns:a16="http://schemas.microsoft.com/office/drawing/2014/main" id="{3D0D5017-78C0-5243-9341-BF88ECEB3B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9637" y="34162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5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67BEB674-9AF0-4A84-AD88-8BAA02DDFA28}"/>
              </a:ext>
            </a:extLst>
          </p:cNvPr>
          <p:cNvSpPr/>
          <p:nvPr/>
        </p:nvSpPr>
        <p:spPr>
          <a:xfrm>
            <a:off x="0" y="530427"/>
            <a:ext cx="12192000" cy="536181"/>
          </a:xfrm>
          <a:prstGeom prst="rect">
            <a:avLst/>
          </a:prstGeom>
          <a:solidFill>
            <a:srgbClr val="1E2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2800" dirty="0">
              <a:latin typeface="Bahnschrift SemiBold" panose="020B0502040204020203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E00ABF9-293A-4BE3-8B0B-8909CCA5ECD5}"/>
              </a:ext>
            </a:extLst>
          </p:cNvPr>
          <p:cNvSpPr txBox="1"/>
          <p:nvPr/>
        </p:nvSpPr>
        <p:spPr>
          <a:xfrm>
            <a:off x="1451296" y="536907"/>
            <a:ext cx="3884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Bahnschrift SemiBold" panose="020B0502040204020203" pitchFamily="34" charset="0"/>
              </a:rPr>
              <a:t>SchiriBlick - Leitbild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57AB155-66B3-C84F-BCC8-40351D4CF411}"/>
              </a:ext>
            </a:extLst>
          </p:cNvPr>
          <p:cNvSpPr txBox="1"/>
          <p:nvPr/>
        </p:nvSpPr>
        <p:spPr>
          <a:xfrm>
            <a:off x="284037" y="2189961"/>
            <a:ext cx="1004199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1E2C57"/>
                </a:solidFill>
              </a:rPr>
              <a:t>Unser Motto: Schiedsrichter - sehen, verstehen, machen!</a:t>
            </a:r>
          </a:p>
          <a:p>
            <a:endParaRPr lang="de-DE" sz="3200" dirty="0">
              <a:solidFill>
                <a:srgbClr val="1E2C57"/>
              </a:solidFill>
            </a:endParaRPr>
          </a:p>
          <a:p>
            <a:r>
              <a:rPr lang="de-DE" sz="3200" dirty="0">
                <a:solidFill>
                  <a:srgbClr val="1E2C57"/>
                </a:solidFill>
              </a:rPr>
              <a:t>Begeisterung für die Schiedsrichterrolle, Respekt für das Schiedsrichteramt – Eindrücke und Erfahrungen aus allen Blickwinkeln. 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526403AD-D62F-C542-B146-6C9CBBC327F3}"/>
              </a:ext>
            </a:extLst>
          </p:cNvPr>
          <p:cNvSpPr/>
          <p:nvPr/>
        </p:nvSpPr>
        <p:spPr>
          <a:xfrm>
            <a:off x="0" y="6332970"/>
            <a:ext cx="12192000" cy="536181"/>
          </a:xfrm>
          <a:prstGeom prst="rect">
            <a:avLst/>
          </a:prstGeom>
          <a:solidFill>
            <a:srgbClr val="1E2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2800" dirty="0">
              <a:latin typeface="Bahnschrift SemiBold" panose="020B0502040204020203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69A4091-A248-214E-A597-02D4B813EF18}"/>
              </a:ext>
            </a:extLst>
          </p:cNvPr>
          <p:cNvSpPr txBox="1"/>
          <p:nvPr/>
        </p:nvSpPr>
        <p:spPr>
          <a:xfrm>
            <a:off x="5217319" y="6416460"/>
            <a:ext cx="1757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chemeClr val="bg1"/>
                </a:solidFill>
                <a:latin typeface="Bahnschrift" panose="020B0502040204020203" pitchFamily="34" charset="0"/>
              </a:rPr>
              <a:t>SchiriBlick</a:t>
            </a:r>
          </a:p>
        </p:txBody>
      </p:sp>
      <p:pic>
        <p:nvPicPr>
          <p:cNvPr id="9" name="Picture 2" descr="News - Schleswig-Holsteinischer Fußballverband e.V.">
            <a:extLst>
              <a:ext uri="{FF2B5EF4-FFF2-40B4-BE49-F238E27FC236}">
                <a16:creationId xmlns:a16="http://schemas.microsoft.com/office/drawing/2014/main" id="{A4846BF2-C768-C341-A251-98F54EAE3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2665" y="286510"/>
            <a:ext cx="1024013" cy="102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01EB63F2-49F0-DA40-904F-66839FE0FDFB}"/>
              </a:ext>
            </a:extLst>
          </p:cNvPr>
          <p:cNvSpPr/>
          <p:nvPr/>
        </p:nvSpPr>
        <p:spPr>
          <a:xfrm flipH="1">
            <a:off x="284037" y="348517"/>
            <a:ext cx="900000" cy="900000"/>
          </a:xfrm>
          <a:prstGeom prst="rect">
            <a:avLst/>
          </a:prstGeom>
          <a:solidFill>
            <a:srgbClr val="F8A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400" b="1" dirty="0">
              <a:latin typeface="Bahnschrift SemiBold" panose="020B0502040204020203" pitchFamily="34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5458E8B-5BDB-E947-92B9-A9039A97C3B6}"/>
              </a:ext>
            </a:extLst>
          </p:cNvPr>
          <p:cNvSpPr/>
          <p:nvPr/>
        </p:nvSpPr>
        <p:spPr>
          <a:xfrm>
            <a:off x="0" y="6332970"/>
            <a:ext cx="12192000" cy="536181"/>
          </a:xfrm>
          <a:prstGeom prst="rect">
            <a:avLst/>
          </a:prstGeom>
          <a:solidFill>
            <a:srgbClr val="1E2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2800" dirty="0">
              <a:latin typeface="Bahnschrift SemiBold" panose="020B0502040204020203" pitchFamily="34" charset="0"/>
            </a:endParaRPr>
          </a:p>
        </p:txBody>
      </p:sp>
      <p:pic>
        <p:nvPicPr>
          <p:cNvPr id="16" name="Grafik 15" descr="Pfiff Silhouette">
            <a:extLst>
              <a:ext uri="{FF2B5EF4-FFF2-40B4-BE49-F238E27FC236}">
                <a16:creationId xmlns:a16="http://schemas.microsoft.com/office/drawing/2014/main" id="{ACFA7DAE-DB34-074B-B929-1308C6E04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9637" y="34162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77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67BEB674-9AF0-4A84-AD88-8BAA02DDFA28}"/>
              </a:ext>
            </a:extLst>
          </p:cNvPr>
          <p:cNvSpPr/>
          <p:nvPr/>
        </p:nvSpPr>
        <p:spPr>
          <a:xfrm>
            <a:off x="0" y="530427"/>
            <a:ext cx="12192000" cy="536181"/>
          </a:xfrm>
          <a:prstGeom prst="rect">
            <a:avLst/>
          </a:prstGeom>
          <a:solidFill>
            <a:srgbClr val="1E2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2800" dirty="0">
              <a:latin typeface="Bahnschrift SemiBold" panose="020B0502040204020203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E00ABF9-293A-4BE3-8B0B-8909CCA5ECD5}"/>
              </a:ext>
            </a:extLst>
          </p:cNvPr>
          <p:cNvSpPr txBox="1"/>
          <p:nvPr/>
        </p:nvSpPr>
        <p:spPr>
          <a:xfrm>
            <a:off x="1451296" y="536907"/>
            <a:ext cx="3884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Bahnschrift SemiBold" panose="020B0502040204020203" pitchFamily="34" charset="0"/>
              </a:rPr>
              <a:t>SchiriBlick - Leitbild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57AB155-66B3-C84F-BCC8-40351D4CF411}"/>
              </a:ext>
            </a:extLst>
          </p:cNvPr>
          <p:cNvSpPr txBox="1"/>
          <p:nvPr/>
        </p:nvSpPr>
        <p:spPr>
          <a:xfrm>
            <a:off x="284037" y="1582982"/>
            <a:ext cx="103086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1E2C57"/>
                </a:solidFill>
              </a:rPr>
              <a:t>Warum gelingt es Vereinen bisher nicht, das Schiedsrichterproblem in den Griff zu bekommen?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526403AD-D62F-C542-B146-6C9CBBC327F3}"/>
              </a:ext>
            </a:extLst>
          </p:cNvPr>
          <p:cNvSpPr/>
          <p:nvPr/>
        </p:nvSpPr>
        <p:spPr>
          <a:xfrm>
            <a:off x="0" y="6332970"/>
            <a:ext cx="12192000" cy="536181"/>
          </a:xfrm>
          <a:prstGeom prst="rect">
            <a:avLst/>
          </a:prstGeom>
          <a:solidFill>
            <a:srgbClr val="1E2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2800" dirty="0">
              <a:latin typeface="Bahnschrift SemiBold" panose="020B0502040204020203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69A4091-A248-214E-A597-02D4B813EF18}"/>
              </a:ext>
            </a:extLst>
          </p:cNvPr>
          <p:cNvSpPr txBox="1"/>
          <p:nvPr/>
        </p:nvSpPr>
        <p:spPr>
          <a:xfrm>
            <a:off x="5217319" y="6416460"/>
            <a:ext cx="1757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chemeClr val="bg1"/>
                </a:solidFill>
                <a:latin typeface="Bahnschrift" panose="020B0502040204020203" pitchFamily="34" charset="0"/>
              </a:rPr>
              <a:t>SchiriBlick</a:t>
            </a:r>
          </a:p>
        </p:txBody>
      </p:sp>
      <p:pic>
        <p:nvPicPr>
          <p:cNvPr id="9" name="Picture 2" descr="News - Schleswig-Holsteinischer Fußballverband e.V.">
            <a:extLst>
              <a:ext uri="{FF2B5EF4-FFF2-40B4-BE49-F238E27FC236}">
                <a16:creationId xmlns:a16="http://schemas.microsoft.com/office/drawing/2014/main" id="{A4846BF2-C768-C341-A251-98F54EAE3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2665" y="286510"/>
            <a:ext cx="1024013" cy="102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3322C02F-F53F-F14A-8BBA-9C6752F3B7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2788647"/>
              </p:ext>
            </p:extLst>
          </p:nvPr>
        </p:nvGraphicFramePr>
        <p:xfrm>
          <a:off x="5335398" y="2392126"/>
          <a:ext cx="6749729" cy="4450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feld 9">
            <a:extLst>
              <a:ext uri="{FF2B5EF4-FFF2-40B4-BE49-F238E27FC236}">
                <a16:creationId xmlns:a16="http://schemas.microsoft.com/office/drawing/2014/main" id="{DB0B02EA-E6E9-7044-90A7-EDDD08CCB0CB}"/>
              </a:ext>
            </a:extLst>
          </p:cNvPr>
          <p:cNvSpPr txBox="1"/>
          <p:nvPr/>
        </p:nvSpPr>
        <p:spPr>
          <a:xfrm>
            <a:off x="426912" y="2749104"/>
            <a:ext cx="435940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u="sng" dirty="0">
                <a:solidFill>
                  <a:srgbClr val="1E2C57"/>
                </a:solidFill>
                <a:sym typeface="Wingdings" panose="05000000000000000000" pitchFamily="2" charset="2"/>
              </a:rPr>
              <a:t>Strategie</a:t>
            </a:r>
          </a:p>
          <a:p>
            <a:endParaRPr lang="de-DE" sz="2000" b="1" u="sng" dirty="0">
              <a:solidFill>
                <a:srgbClr val="1E2C57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1E2C57"/>
                </a:solidFill>
                <a:sym typeface="Wingdings" panose="05000000000000000000" pitchFamily="2" charset="2"/>
              </a:rPr>
              <a:t>Wird erst gemacht, wenn Zeit ist oder es richtig eng wird.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>
              <a:solidFill>
                <a:srgbClr val="1E2C57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1E2C57"/>
                </a:solidFill>
                <a:sym typeface="Wingdings" panose="05000000000000000000" pitchFamily="2" charset="2"/>
              </a:rPr>
              <a:t>Aktionismus statt nachhaltige Lösungen.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>
              <a:solidFill>
                <a:srgbClr val="1E2C57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1E2C57"/>
                </a:solidFill>
                <a:sym typeface="Wingdings" panose="05000000000000000000" pitchFamily="2" charset="2"/>
              </a:rPr>
              <a:t>Sie muss in den Alltag integriert werden und umsetzbar sein.</a:t>
            </a:r>
            <a:endParaRPr lang="de-DE" sz="2000" dirty="0">
              <a:solidFill>
                <a:srgbClr val="1E2C57"/>
              </a:solidFill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3E62D0AF-E22F-C74C-B4CB-7CF287B1A1B9}"/>
              </a:ext>
            </a:extLst>
          </p:cNvPr>
          <p:cNvSpPr/>
          <p:nvPr/>
        </p:nvSpPr>
        <p:spPr>
          <a:xfrm flipH="1">
            <a:off x="284037" y="348517"/>
            <a:ext cx="900000" cy="900000"/>
          </a:xfrm>
          <a:prstGeom prst="rect">
            <a:avLst/>
          </a:prstGeom>
          <a:solidFill>
            <a:srgbClr val="F8A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400" b="1" dirty="0">
              <a:latin typeface="Bahnschrift SemiBold" panose="020B0502040204020203" pitchFamily="34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82AC1402-2E40-9B40-BFBD-6AC168102356}"/>
              </a:ext>
            </a:extLst>
          </p:cNvPr>
          <p:cNvSpPr/>
          <p:nvPr/>
        </p:nvSpPr>
        <p:spPr>
          <a:xfrm>
            <a:off x="0" y="6332970"/>
            <a:ext cx="12192000" cy="536181"/>
          </a:xfrm>
          <a:prstGeom prst="rect">
            <a:avLst/>
          </a:prstGeom>
          <a:solidFill>
            <a:srgbClr val="1E2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2800" dirty="0">
              <a:latin typeface="Bahnschrift SemiBold" panose="020B0502040204020203" pitchFamily="34" charset="0"/>
            </a:endParaRPr>
          </a:p>
        </p:txBody>
      </p:sp>
      <p:pic>
        <p:nvPicPr>
          <p:cNvPr id="17" name="Grafik 16" descr="Pfiff Silhouette">
            <a:extLst>
              <a:ext uri="{FF2B5EF4-FFF2-40B4-BE49-F238E27FC236}">
                <a16:creationId xmlns:a16="http://schemas.microsoft.com/office/drawing/2014/main" id="{3A56A38D-920A-544B-A4FB-5DED6C4D1E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9637" y="34162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0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67BEB674-9AF0-4A84-AD88-8BAA02DDFA28}"/>
              </a:ext>
            </a:extLst>
          </p:cNvPr>
          <p:cNvSpPr/>
          <p:nvPr/>
        </p:nvSpPr>
        <p:spPr>
          <a:xfrm>
            <a:off x="0" y="530427"/>
            <a:ext cx="12192000" cy="536181"/>
          </a:xfrm>
          <a:prstGeom prst="rect">
            <a:avLst/>
          </a:prstGeom>
          <a:solidFill>
            <a:srgbClr val="1E2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2800" dirty="0">
              <a:latin typeface="Bahnschrift SemiBold" panose="020B0502040204020203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E00ABF9-293A-4BE3-8B0B-8909CCA5ECD5}"/>
              </a:ext>
            </a:extLst>
          </p:cNvPr>
          <p:cNvSpPr txBox="1"/>
          <p:nvPr/>
        </p:nvSpPr>
        <p:spPr>
          <a:xfrm>
            <a:off x="1451296" y="536907"/>
            <a:ext cx="3884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Bahnschrift SemiBold" panose="020B0502040204020203" pitchFamily="34" charset="0"/>
              </a:rPr>
              <a:t>SchiriBlick - Übersicht</a:t>
            </a:r>
          </a:p>
        </p:txBody>
      </p:sp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7523ED1F-3D8D-4A90-B0D6-9453144637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1500511"/>
              </p:ext>
            </p:extLst>
          </p:nvPr>
        </p:nvGraphicFramePr>
        <p:xfrm>
          <a:off x="284037" y="1229101"/>
          <a:ext cx="11623925" cy="4958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Rechteck 12">
            <a:extLst>
              <a:ext uri="{FF2B5EF4-FFF2-40B4-BE49-F238E27FC236}">
                <a16:creationId xmlns:a16="http://schemas.microsoft.com/office/drawing/2014/main" id="{C61A5A6C-2287-6544-BCA1-72C016C648A5}"/>
              </a:ext>
            </a:extLst>
          </p:cNvPr>
          <p:cNvSpPr/>
          <p:nvPr/>
        </p:nvSpPr>
        <p:spPr>
          <a:xfrm>
            <a:off x="0" y="6332970"/>
            <a:ext cx="12192000" cy="536181"/>
          </a:xfrm>
          <a:prstGeom prst="rect">
            <a:avLst/>
          </a:prstGeom>
          <a:solidFill>
            <a:srgbClr val="1E2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2800" dirty="0">
              <a:latin typeface="Bahnschrift SemiBold" panose="020B0502040204020203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777F3D3-A94F-114F-9E90-91A8C0E3EF13}"/>
              </a:ext>
            </a:extLst>
          </p:cNvPr>
          <p:cNvSpPr txBox="1"/>
          <p:nvPr/>
        </p:nvSpPr>
        <p:spPr>
          <a:xfrm>
            <a:off x="5217319" y="6416460"/>
            <a:ext cx="1757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chemeClr val="bg1"/>
                </a:solidFill>
                <a:latin typeface="Bahnschrift" panose="020B0502040204020203" pitchFamily="34" charset="0"/>
              </a:rPr>
              <a:t>SchiriBlick</a:t>
            </a:r>
          </a:p>
        </p:txBody>
      </p:sp>
      <p:pic>
        <p:nvPicPr>
          <p:cNvPr id="8" name="Picture 2" descr="News - Schleswig-Holsteinischer Fußballverband e.V.">
            <a:extLst>
              <a:ext uri="{FF2B5EF4-FFF2-40B4-BE49-F238E27FC236}">
                <a16:creationId xmlns:a16="http://schemas.microsoft.com/office/drawing/2014/main" id="{39D4BD2B-0547-E54E-8634-B549C0841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2665" y="286510"/>
            <a:ext cx="1024013" cy="102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D1616F52-6CDB-8947-AD15-7413025BFEC2}"/>
              </a:ext>
            </a:extLst>
          </p:cNvPr>
          <p:cNvSpPr/>
          <p:nvPr/>
        </p:nvSpPr>
        <p:spPr>
          <a:xfrm flipH="1">
            <a:off x="284037" y="348517"/>
            <a:ext cx="900000" cy="900000"/>
          </a:xfrm>
          <a:prstGeom prst="rect">
            <a:avLst/>
          </a:prstGeom>
          <a:solidFill>
            <a:srgbClr val="F8A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400" b="1" dirty="0">
              <a:latin typeface="Bahnschrift SemiBold" panose="020B0502040204020203" pitchFamily="34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ED2ECC3-4E06-5842-A801-4590839EE179}"/>
              </a:ext>
            </a:extLst>
          </p:cNvPr>
          <p:cNvSpPr/>
          <p:nvPr/>
        </p:nvSpPr>
        <p:spPr>
          <a:xfrm>
            <a:off x="0" y="6332970"/>
            <a:ext cx="12192000" cy="536181"/>
          </a:xfrm>
          <a:prstGeom prst="rect">
            <a:avLst/>
          </a:prstGeom>
          <a:solidFill>
            <a:srgbClr val="1E2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2800" dirty="0">
              <a:latin typeface="Bahnschrift SemiBold" panose="020B0502040204020203" pitchFamily="34" charset="0"/>
            </a:endParaRPr>
          </a:p>
        </p:txBody>
      </p:sp>
      <p:pic>
        <p:nvPicPr>
          <p:cNvPr id="15" name="Grafik 14" descr="Pfiff Silhouette">
            <a:extLst>
              <a:ext uri="{FF2B5EF4-FFF2-40B4-BE49-F238E27FC236}">
                <a16:creationId xmlns:a16="http://schemas.microsoft.com/office/drawing/2014/main" id="{396BFF07-805F-5A40-90A8-CB9E314D20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9637" y="34162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54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67BEB674-9AF0-4A84-AD88-8BAA02DDFA28}"/>
              </a:ext>
            </a:extLst>
          </p:cNvPr>
          <p:cNvSpPr/>
          <p:nvPr/>
        </p:nvSpPr>
        <p:spPr>
          <a:xfrm>
            <a:off x="0" y="530427"/>
            <a:ext cx="12192000" cy="536181"/>
          </a:xfrm>
          <a:prstGeom prst="rect">
            <a:avLst/>
          </a:prstGeom>
          <a:solidFill>
            <a:srgbClr val="1E2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2800" dirty="0">
              <a:latin typeface="Bahnschrift SemiBold" panose="020B0502040204020203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E00ABF9-293A-4BE3-8B0B-8909CCA5ECD5}"/>
              </a:ext>
            </a:extLst>
          </p:cNvPr>
          <p:cNvSpPr txBox="1"/>
          <p:nvPr/>
        </p:nvSpPr>
        <p:spPr>
          <a:xfrm>
            <a:off x="1451296" y="536907"/>
            <a:ext cx="6298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Bahnschrift SemiBold" panose="020B0502040204020203" pitchFamily="34" charset="0"/>
              </a:rPr>
              <a:t>Initiative - Schiedsrichterpraktikum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D61B693-B10A-4D4D-B09A-3066737D1A56}"/>
              </a:ext>
            </a:extLst>
          </p:cNvPr>
          <p:cNvSpPr txBox="1"/>
          <p:nvPr/>
        </p:nvSpPr>
        <p:spPr>
          <a:xfrm>
            <a:off x="284037" y="2189961"/>
            <a:ext cx="61894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1E2C57"/>
                </a:solidFill>
              </a:rPr>
              <a:t>Auf den Geschmack kommen und die „andere“ Seite kennenlernen.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BB97DA0-2F87-054B-B14F-EB949801CA2E}"/>
              </a:ext>
            </a:extLst>
          </p:cNvPr>
          <p:cNvSpPr txBox="1"/>
          <p:nvPr/>
        </p:nvSpPr>
        <p:spPr>
          <a:xfrm>
            <a:off x="7367223" y="2728570"/>
            <a:ext cx="42494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1E2C57"/>
                </a:solidFill>
                <a:sym typeface="Wingdings" panose="05000000000000000000" pitchFamily="2" charset="2"/>
              </a:rPr>
              <a:t></a:t>
            </a:r>
            <a:r>
              <a:rPr lang="de-DE" sz="2000" b="1" dirty="0">
                <a:solidFill>
                  <a:srgbClr val="1E2C57"/>
                </a:solidFill>
              </a:rPr>
              <a:t> </a:t>
            </a:r>
            <a:r>
              <a:rPr lang="de-DE" sz="2000" dirty="0">
                <a:solidFill>
                  <a:srgbClr val="1E2C57"/>
                </a:solidFill>
              </a:rPr>
              <a:t>Potenzielle Schiedsrichter*innen</a:t>
            </a:r>
          </a:p>
          <a:p>
            <a:endParaRPr lang="de-DE" sz="2000" b="1" dirty="0">
              <a:solidFill>
                <a:srgbClr val="1E2C57"/>
              </a:solidFill>
            </a:endParaRPr>
          </a:p>
          <a:p>
            <a:r>
              <a:rPr lang="de-DE" sz="2000" b="1" dirty="0">
                <a:solidFill>
                  <a:srgbClr val="1E2C57"/>
                </a:solidFill>
                <a:sym typeface="Wingdings" panose="05000000000000000000" pitchFamily="2" charset="2"/>
              </a:rPr>
              <a:t> </a:t>
            </a:r>
            <a:r>
              <a:rPr lang="de-DE" sz="2000" dirty="0">
                <a:solidFill>
                  <a:srgbClr val="1E2C57"/>
                </a:solidFill>
              </a:rPr>
              <a:t>Trainer*innen und Spieler*innen</a:t>
            </a:r>
          </a:p>
          <a:p>
            <a:endParaRPr lang="de-DE" sz="2000" dirty="0">
              <a:solidFill>
                <a:srgbClr val="1E2C57"/>
              </a:solidFill>
            </a:endParaRPr>
          </a:p>
          <a:p>
            <a:r>
              <a:rPr lang="de-DE" sz="2000" dirty="0">
                <a:solidFill>
                  <a:srgbClr val="1E2C57"/>
                </a:solidFill>
                <a:sym typeface="Wingdings" pitchFamily="2" charset="2"/>
              </a:rPr>
              <a:t> </a:t>
            </a:r>
            <a:r>
              <a:rPr lang="de-DE" sz="2000" dirty="0">
                <a:solidFill>
                  <a:srgbClr val="1E2C57"/>
                </a:solidFill>
              </a:rPr>
              <a:t>Weitere Stakeholder des Fußballs (z. B. Eltern)</a:t>
            </a:r>
          </a:p>
          <a:p>
            <a:pPr marL="285750" indent="-285750">
              <a:buFont typeface="Wingdings" pitchFamily="2" charset="2"/>
              <a:buChar char="è"/>
            </a:pPr>
            <a:endParaRPr lang="de-DE" sz="2000" dirty="0">
              <a:solidFill>
                <a:srgbClr val="1E2C57"/>
              </a:solidFill>
            </a:endParaRPr>
          </a:p>
          <a:p>
            <a:r>
              <a:rPr lang="de-DE" sz="2000" dirty="0">
                <a:solidFill>
                  <a:srgbClr val="1E2C57"/>
                </a:solidFill>
                <a:sym typeface="Wingdings" panose="05000000000000000000" pitchFamily="2" charset="2"/>
              </a:rPr>
              <a:t> Journalist*innen</a:t>
            </a:r>
            <a:endParaRPr lang="de-DE" sz="2000" dirty="0">
              <a:solidFill>
                <a:srgbClr val="1E2C57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DE92965-7EF6-A949-BDE4-301C0A098B64}"/>
              </a:ext>
            </a:extLst>
          </p:cNvPr>
          <p:cNvSpPr txBox="1"/>
          <p:nvPr/>
        </p:nvSpPr>
        <p:spPr>
          <a:xfrm>
            <a:off x="7367223" y="2053171"/>
            <a:ext cx="43869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1E2C57"/>
                </a:solidFill>
              </a:rPr>
              <a:t>Zielgruppen</a:t>
            </a:r>
            <a:endParaRPr lang="de-DE" sz="28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5A3E9A6-84D3-7349-9B00-52068DB12F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699" y="3710638"/>
            <a:ext cx="1641600" cy="1440000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561FA5A5-7AB5-CE42-9CF6-F89590FD31B5}"/>
              </a:ext>
            </a:extLst>
          </p:cNvPr>
          <p:cNvSpPr/>
          <p:nvPr/>
        </p:nvSpPr>
        <p:spPr>
          <a:xfrm>
            <a:off x="0" y="6332970"/>
            <a:ext cx="12192000" cy="536181"/>
          </a:xfrm>
          <a:prstGeom prst="rect">
            <a:avLst/>
          </a:prstGeom>
          <a:solidFill>
            <a:srgbClr val="1E2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2800" dirty="0">
              <a:latin typeface="Bahnschrift SemiBold" panose="020B0502040204020203" pitchFamily="34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1262E9D-F7C3-5C43-A1B6-5A30F9DA5F3C}"/>
              </a:ext>
            </a:extLst>
          </p:cNvPr>
          <p:cNvSpPr txBox="1"/>
          <p:nvPr/>
        </p:nvSpPr>
        <p:spPr>
          <a:xfrm>
            <a:off x="5217319" y="6416460"/>
            <a:ext cx="1757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chemeClr val="bg1"/>
                </a:solidFill>
                <a:latin typeface="Bahnschrift" panose="020B0502040204020203" pitchFamily="34" charset="0"/>
              </a:rPr>
              <a:t>SchiriBlick</a:t>
            </a:r>
          </a:p>
        </p:txBody>
      </p:sp>
      <p:pic>
        <p:nvPicPr>
          <p:cNvPr id="15" name="Picture 2" descr="News - Schleswig-Holsteinischer Fußballverband e.V.">
            <a:extLst>
              <a:ext uri="{FF2B5EF4-FFF2-40B4-BE49-F238E27FC236}">
                <a16:creationId xmlns:a16="http://schemas.microsoft.com/office/drawing/2014/main" id="{8F55C873-5CAE-B549-8E85-53A05777F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2665" y="286510"/>
            <a:ext cx="1024013" cy="102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6084F533-7454-E649-9103-A7CEFF292C60}"/>
              </a:ext>
            </a:extLst>
          </p:cNvPr>
          <p:cNvSpPr/>
          <p:nvPr/>
        </p:nvSpPr>
        <p:spPr>
          <a:xfrm flipH="1">
            <a:off x="284037" y="348517"/>
            <a:ext cx="900000" cy="900000"/>
          </a:xfrm>
          <a:prstGeom prst="rect">
            <a:avLst/>
          </a:prstGeom>
          <a:solidFill>
            <a:srgbClr val="F8A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400" b="1" dirty="0">
              <a:latin typeface="Bahnschrift SemiBold" panose="020B0502040204020203" pitchFamily="34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F66B4099-2AE2-2C49-BD1C-353A49FD2C7D}"/>
              </a:ext>
            </a:extLst>
          </p:cNvPr>
          <p:cNvSpPr/>
          <p:nvPr/>
        </p:nvSpPr>
        <p:spPr>
          <a:xfrm>
            <a:off x="0" y="6332970"/>
            <a:ext cx="12192000" cy="536181"/>
          </a:xfrm>
          <a:prstGeom prst="rect">
            <a:avLst/>
          </a:prstGeom>
          <a:solidFill>
            <a:srgbClr val="1E2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2800" dirty="0">
              <a:latin typeface="Bahnschrift SemiBold" panose="020B0502040204020203" pitchFamily="34" charset="0"/>
            </a:endParaRPr>
          </a:p>
        </p:txBody>
      </p:sp>
      <p:pic>
        <p:nvPicPr>
          <p:cNvPr id="17" name="Grafik 16" descr="Pfiff Silhouette">
            <a:extLst>
              <a:ext uri="{FF2B5EF4-FFF2-40B4-BE49-F238E27FC236}">
                <a16:creationId xmlns:a16="http://schemas.microsoft.com/office/drawing/2014/main" id="{FA4078CD-01E3-E049-AF76-34305FAEB2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9637" y="341623"/>
            <a:ext cx="914400" cy="914400"/>
          </a:xfrm>
          <a:prstGeom prst="rect">
            <a:avLst/>
          </a:prstGeom>
        </p:spPr>
      </p:pic>
      <p:pic>
        <p:nvPicPr>
          <p:cNvPr id="3" name="Erklärvideo.mp4" descr="Erklärvideo.mp4">
            <a:hlinkClick r:id="" action="ppaction://media"/>
            <a:extLst>
              <a:ext uri="{FF2B5EF4-FFF2-40B4-BE49-F238E27FC236}">
                <a16:creationId xmlns:a16="http://schemas.microsoft.com/office/drawing/2014/main" id="{0B5EC3F6-F3E1-3DCF-9354-1FE962DBB9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4037" y="6055905"/>
            <a:ext cx="953212" cy="53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69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9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577</Words>
  <Application>Microsoft Macintosh PowerPoint</Application>
  <PresentationFormat>Breitbild</PresentationFormat>
  <Paragraphs>133</Paragraphs>
  <Slides>16</Slides>
  <Notes>0</Notes>
  <HiddenSlides>0</HiddenSlides>
  <MMClips>3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3" baseType="lpstr">
      <vt:lpstr>Arial</vt:lpstr>
      <vt:lpstr>Bahnschrift</vt:lpstr>
      <vt:lpstr>Bahnschrift SemiBold</vt:lpstr>
      <vt:lpstr>Calibri</vt:lpstr>
      <vt:lpstr>Calibri Light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Lisa Bloßfeld</dc:creator>
  <cp:lastModifiedBy>Dajinder D. Pabla</cp:lastModifiedBy>
  <cp:revision>106</cp:revision>
  <dcterms:created xsi:type="dcterms:W3CDTF">2021-05-16T18:50:08Z</dcterms:created>
  <dcterms:modified xsi:type="dcterms:W3CDTF">2022-04-21T16:17:52Z</dcterms:modified>
</cp:coreProperties>
</file>